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_rels/slideMaster1.xml.rels" ContentType="application/vnd.openxmlformats-package.relationships+xml"/>
  <Override PartName="/ppt/theme/theme1.xml" ContentType="application/vnd.openxmlformats-officedocument.them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_rels/slideLayout1.xml.rels" ContentType="application/vnd.openxmlformats-package.relationships+xml"/>
  <Override PartName="/ppt/slideLayouts/_rels/slideLayout2.xml.rels" ContentType="application/vnd.openxmlformats-package.relationships+xml"/>
  <Override PartName="/ppt/slideLayouts/_rels/slideLayout3.xml.rels" ContentType="application/vnd.openxmlformats-package.relationships+xml"/>
  <Override PartName="/ppt/slideLayouts/_rels/slideLayout4.xml.rels" ContentType="application/vnd.openxmlformats-package.relationships+xml"/>
  <Override PartName="/ppt/slideLayouts/_rels/slideLayout5.xml.rels" ContentType="application/vnd.openxmlformats-package.relationships+xml"/>
  <Override PartName="/ppt/slideLayouts/_rels/slideLayout6.xml.rels" ContentType="application/vnd.openxmlformats-package.relationships+xml"/>
  <Override PartName="/ppt/slideLayouts/_rels/slideLayout7.xml.rels" ContentType="application/vnd.openxmlformats-package.relationships+xml"/>
  <Override PartName="/ppt/slideLayouts/_rels/slideLayout8.xml.rels" ContentType="application/vnd.openxmlformats-package.relationships+xml"/>
  <Override PartName="/ppt/slideLayouts/_rels/slideLayout9.xml.rels" ContentType="application/vnd.openxmlformats-package.relationships+xml"/>
  <Override PartName="/ppt/slideLayouts/_rels/slideLayout10.xml.rels" ContentType="application/vnd.openxmlformats-package.relationships+xml"/>
  <Override PartName="/ppt/slideLayouts/_rels/slideLayout11.xml.rels" ContentType="application/vnd.openxmlformats-package.relationships+xml"/>
  <Override PartName="/ppt/_rels/presentation.xml.rels" ContentType="application/vnd.openxmlformats-package.relationshi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_rels/slide1.xml.rels" ContentType="application/vnd.openxmlformats-package.relationships+xml"/>
  <Override PartName="/ppt/slides/_rels/slide2.xml.rels" ContentType="application/vnd.openxmlformats-package.relationships+xml"/>
  <Override PartName="/ppt/slides/_rels/slide3.xml.rels" ContentType="application/vnd.openxmlformats-package.relationships+xml"/>
  <Override PartName="/ppt/slides/_rels/slide4.xml.rels" ContentType="application/vnd.openxmlformats-package.relationships+xml"/>
  <Override PartName="/ppt/slides/_rels/slide5.xml.rels" ContentType="application/vnd.openxmlformats-package.relationships+xml"/>
  <Override PartName="/ppt/slides/_rels/slide6.xml.rels" ContentType="application/vnd.openxmlformats-package.relationships+xml"/>
  <Override PartName="/ppt/slides/_rels/slide7.xml.rels" ContentType="application/vnd.openxmlformats-package.relationships+xml"/>
  <Override PartName="/ppt/slides/_rels/slide8.xml.rels" ContentType="application/vnd.openxmlformats-package.relationships+xml"/>
  <Override PartName="/ppt/slides/_rels/slide9.xml.rels" ContentType="application/vnd.openxmlformats-package.relationships+xml"/>
  <Override PartName="/ppt/slides/_rels/slide10.xml.rels" ContentType="application/vnd.openxmlformats-package.relationships+xml"/>
  <Override PartName="/ppt/slides/_rels/slide11.xml.rels" ContentType="application/vnd.openxmlformats-package.relationships+xml"/>
  <Override PartName="/ppt/slides/_rels/slide12.xml.rels" ContentType="application/vnd.openxmlformats-package.relationships+xml"/>
  <Override PartName="/ppt/slides/_rels/slide13.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_rels/slide16.xml.rels" ContentType="application/vnd.openxmlformats-package.relationships+xml"/>
  <Override PartName="/ppt/slides/_rels/slide17.xml.rels" ContentType="application/vnd.openxmlformats-package.relationships+xml"/>
  <Override PartName="/ppt/slides/_rels/slide18.xml.rels" ContentType="application/vnd.openxmlformats-package.relationships+xml"/>
  <Override PartName="/ppt/slides/_rels/slide19.xml.rels" ContentType="application/vnd.openxmlformats-package.relationships+xml"/>
  <Override PartName="/ppt/presProps.xml" ContentType="application/vnd.openxmlformats-officedocument.presentationml.presProps+xml"/>
  <Override PartName="/ppt/media/image1.png" ContentType="image/png"/>
  <Override PartName="/ppt/media/image2.png" ContentType="image/png"/>
  <Override PartName="/ppt/media/image3.png" ContentType="image/png"/>
  <Override PartName="/ppt/media/image4.png" ContentType="image/png"/>
  <Override PartName="/ppt/media/image5.png" ContentType="image/png"/>
  <Override PartName="/ppt/media/image6.png" ContentType="image/png"/>
  <Override PartName="/ppt/media/image7.png" ContentType="image/png"/>
  <Override PartName="/ppt/media/image8.png" ContentType="image/png"/>
  <Override PartName="/ppt/media/image9.png" ContentType="image/png"/>
  <Override PartName="/ppt/media/image10.png" ContentType="image/png"/>
  <Override PartName="/ppt/media/image11.png" ContentType="image/png"/>
  <Override PartName="/ppt/media/image12.png" ContentType="image/png"/>
  <Override PartName="/ppt/media/image13.png" ContentType="image/png"/>
  <Override PartName="/ppt/media/image14.png" ContentType="image/png"/>
  <Override PartName="/ppt/media/image15.png" ContentType="image/png"/>
  <Override PartName="/ppt/media/image16.png" ContentType="image/png"/>
  <Override PartName="/ppt/media/image17.png" ContentType="image/png"/>
  <Override PartName="/ppt/media/image18.png" ContentType="image/png"/>
  <Override PartName="/ppt/media/image19.png" ContentType="image/png"/>
  <Override PartName="/ppt/media/image20.png" ContentType="image/png"/>
  <Override PartName="/ppt/media/image21.png" ContentType="image/png"/>
  <Override PartName="/ppt/media/image22.png" ContentType="image/png"/>
  <Override PartName="/ppt/media/image23.png" ContentType="image/png"/>
  <Override PartName="/ppt/media/image24.png" ContentType="image/png"/>
  <Override PartName="/ppt/media/image25.png" ContentType="image/png"/>
  <Override PartName="/ppt/media/image26.png" ContentType="image/pn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Lst>
  <p:sldSz cx="12192000" cy="6858000"/>
  <p:notesSz cx="7559675" cy="10691813"/>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presProps" Target="presProps.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OBJECT">
    <p:bg>
      <p:bgPr>
        <a:gradFill rotWithShape="0">
          <a:gsLst>
            <a:gs pos="0">
              <a:srgbClr val="ffffff"/>
            </a:gs>
            <a:gs pos="92000">
              <a:srgbClr val="ffffff"/>
            </a:gs>
            <a:gs pos="100000">
              <a:srgbClr val="ddeaf6"/>
            </a:gs>
          </a:gsLst>
          <a:lin ang="0"/>
        </a:gra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838080" y="365040"/>
            <a:ext cx="10514160" cy="1324080"/>
          </a:xfrm>
          <a:prstGeom prst="rect">
            <a:avLst/>
          </a:prstGeom>
          <a:noFill/>
          <a:ln w="0">
            <a:noFill/>
          </a:ln>
        </p:spPr>
        <p:txBody>
          <a:bodyPr lIns="91440" rIns="91440" tIns="45720" bIns="45720" anchor="ctr">
            <a:normAutofit/>
          </a:bodyPr>
          <a:p>
            <a:pPr indent="0" defTabSz="914400">
              <a:lnSpc>
                <a:spcPct val="90000"/>
              </a:lnSpc>
              <a:buNone/>
              <a:tabLst>
                <a:tab algn="l" pos="0"/>
              </a:tabLst>
            </a:pPr>
            <a:r>
              <a:rPr b="0" lang="ru-RU" sz="4400" strike="noStrike" u="none">
                <a:solidFill>
                  <a:srgbClr val="000000"/>
                </a:solidFill>
                <a:effectLst/>
                <a:uFillTx/>
                <a:latin typeface="Arial"/>
              </a:rPr>
              <a:t>Для правки текста заглавия щёлкните мышью</a:t>
            </a:r>
            <a:endParaRPr b="0" lang="ru-RU" sz="4400" strike="noStrike" u="none">
              <a:solidFill>
                <a:srgbClr val="000000"/>
              </a:solidFill>
              <a:effectLst/>
              <a:uFillTx/>
              <a:latin typeface="Arial"/>
            </a:endParaRPr>
          </a:p>
        </p:txBody>
      </p:sp>
      <p:sp>
        <p:nvSpPr>
          <p:cNvPr id="1" name="PlaceHolder 2"/>
          <p:cNvSpPr>
            <a:spLocks noGrp="1"/>
          </p:cNvSpPr>
          <p:nvPr>
            <p:ph type="body"/>
          </p:nvPr>
        </p:nvSpPr>
        <p:spPr>
          <a:xfrm>
            <a:off x="838080" y="1825560"/>
            <a:ext cx="10514160" cy="4349880"/>
          </a:xfrm>
          <a:prstGeom prst="rect">
            <a:avLst/>
          </a:prstGeom>
          <a:noFill/>
          <a:ln w="0">
            <a:noFill/>
          </a:ln>
        </p:spPr>
        <p:txBody>
          <a:bodyPr lIns="91440" rIns="91440" tIns="45720" bIns="45720" anchor="t">
            <a:normAutofit/>
          </a:bodyPr>
          <a:p>
            <a:pPr marL="432000" indent="-324000" defTabSz="914400">
              <a:lnSpc>
                <a:spcPct val="90000"/>
              </a:lnSpc>
              <a:spcBef>
                <a:spcPts val="1417"/>
              </a:spcBef>
              <a:buClr>
                <a:srgbClr val="000000"/>
              </a:buClr>
              <a:buSzPct val="45000"/>
              <a:buFont typeface="Wingdings" charset="2"/>
              <a:buChar char=""/>
            </a:pPr>
            <a:r>
              <a:rPr b="0" lang="ru-RU" sz="2800" strike="noStrike" u="none">
                <a:solidFill>
                  <a:srgbClr val="000000"/>
                </a:solidFill>
                <a:effectLst/>
                <a:uFillTx/>
                <a:latin typeface="Arial"/>
              </a:rPr>
              <a:t>Для правки структуры щёлкните мышью</a:t>
            </a:r>
            <a:endParaRPr b="0" lang="ru-RU" sz="2800" strike="noStrike" u="none">
              <a:solidFill>
                <a:srgbClr val="000000"/>
              </a:solidFill>
              <a:effectLst/>
              <a:uFillTx/>
              <a:latin typeface="Arial"/>
            </a:endParaRPr>
          </a:p>
          <a:p>
            <a:pPr lvl="1" marL="864000" indent="-324000" defTabSz="914400">
              <a:lnSpc>
                <a:spcPct val="90000"/>
              </a:lnSpc>
              <a:spcBef>
                <a:spcPts val="1134"/>
              </a:spcBef>
              <a:buClr>
                <a:srgbClr val="000000"/>
              </a:buClr>
              <a:buSzPct val="75000"/>
              <a:buFont typeface="Symbol" charset="2"/>
              <a:buChar char=""/>
            </a:pPr>
            <a:r>
              <a:rPr b="0" lang="ru-RU" sz="2800" strike="noStrike" u="none">
                <a:solidFill>
                  <a:srgbClr val="000000"/>
                </a:solidFill>
                <a:effectLst/>
                <a:uFillTx/>
                <a:latin typeface="Arial"/>
              </a:rPr>
              <a:t>Второй уровень структуры</a:t>
            </a:r>
            <a:endParaRPr b="0" lang="ru-RU" sz="2800" strike="noStrike" u="none">
              <a:solidFill>
                <a:srgbClr val="000000"/>
              </a:solidFill>
              <a:effectLst/>
              <a:uFillTx/>
              <a:latin typeface="Arial"/>
            </a:endParaRPr>
          </a:p>
          <a:p>
            <a:pPr lvl="2" marL="1296000" indent="-288000" defTabSz="914400">
              <a:lnSpc>
                <a:spcPct val="90000"/>
              </a:lnSpc>
              <a:spcBef>
                <a:spcPts val="850"/>
              </a:spcBef>
              <a:buClr>
                <a:srgbClr val="000000"/>
              </a:buClr>
              <a:buSzPct val="45000"/>
              <a:buFont typeface="Wingdings" charset="2"/>
              <a:buChar char=""/>
            </a:pPr>
            <a:r>
              <a:rPr b="0" lang="ru-RU" sz="2800" strike="noStrike" u="none">
                <a:solidFill>
                  <a:srgbClr val="000000"/>
                </a:solidFill>
                <a:effectLst/>
                <a:uFillTx/>
                <a:latin typeface="Arial"/>
              </a:rPr>
              <a:t>Третий уровень структуры</a:t>
            </a:r>
            <a:endParaRPr b="0" lang="ru-RU" sz="2800" strike="noStrike" u="none">
              <a:solidFill>
                <a:srgbClr val="000000"/>
              </a:solidFill>
              <a:effectLst/>
              <a:uFillTx/>
              <a:latin typeface="Arial"/>
            </a:endParaRPr>
          </a:p>
          <a:p>
            <a:pPr lvl="3" marL="1728000" indent="-216000" defTabSz="914400">
              <a:lnSpc>
                <a:spcPct val="90000"/>
              </a:lnSpc>
              <a:spcBef>
                <a:spcPts val="567"/>
              </a:spcBef>
              <a:buClr>
                <a:srgbClr val="000000"/>
              </a:buClr>
              <a:buSzPct val="75000"/>
              <a:buFont typeface="Symbol" charset="2"/>
              <a:buChar char=""/>
            </a:pPr>
            <a:r>
              <a:rPr b="0" lang="ru-RU" sz="2800" strike="noStrike" u="none">
                <a:solidFill>
                  <a:srgbClr val="000000"/>
                </a:solidFill>
                <a:effectLst/>
                <a:uFillTx/>
                <a:latin typeface="Arial"/>
              </a:rPr>
              <a:t>Четвёртый уровень структуры</a:t>
            </a:r>
            <a:endParaRPr b="0" lang="ru-RU" sz="2800" strike="noStrike" u="none">
              <a:solidFill>
                <a:srgbClr val="000000"/>
              </a:solidFill>
              <a:effectLst/>
              <a:uFillTx/>
              <a:latin typeface="Arial"/>
            </a:endParaRPr>
          </a:p>
          <a:p>
            <a:pPr lvl="4" marL="2160000" indent="-216000" defTabSz="914400">
              <a:lnSpc>
                <a:spcPct val="90000"/>
              </a:lnSpc>
              <a:spcBef>
                <a:spcPts val="283"/>
              </a:spcBef>
              <a:buClr>
                <a:srgbClr val="000000"/>
              </a:buClr>
              <a:buSzPct val="45000"/>
              <a:buFont typeface="Wingdings" charset="2"/>
              <a:buChar char=""/>
            </a:pPr>
            <a:r>
              <a:rPr b="0" lang="ru-RU" sz="2800" strike="noStrike" u="none">
                <a:solidFill>
                  <a:srgbClr val="000000"/>
                </a:solidFill>
                <a:effectLst/>
                <a:uFillTx/>
                <a:latin typeface="Arial"/>
              </a:rPr>
              <a:t>Пятый уровень структуры</a:t>
            </a:r>
            <a:endParaRPr b="0" lang="ru-RU" sz="2800" strike="noStrike" u="none">
              <a:solidFill>
                <a:srgbClr val="000000"/>
              </a:solidFill>
              <a:effectLst/>
              <a:uFillTx/>
              <a:latin typeface="Arial"/>
            </a:endParaRPr>
          </a:p>
          <a:p>
            <a:pPr lvl="5" marL="2592000" indent="-216000" defTabSz="914400">
              <a:lnSpc>
                <a:spcPct val="90000"/>
              </a:lnSpc>
              <a:spcBef>
                <a:spcPts val="283"/>
              </a:spcBef>
              <a:buClr>
                <a:srgbClr val="000000"/>
              </a:buClr>
              <a:buSzPct val="45000"/>
              <a:buFont typeface="Wingdings" charset="2"/>
              <a:buChar char=""/>
            </a:pPr>
            <a:r>
              <a:rPr b="0" lang="ru-RU" sz="2800" strike="noStrike" u="none">
                <a:solidFill>
                  <a:srgbClr val="000000"/>
                </a:solidFill>
                <a:effectLst/>
                <a:uFillTx/>
                <a:latin typeface="Arial"/>
              </a:rPr>
              <a:t>Шестой уровень структуры</a:t>
            </a:r>
            <a:endParaRPr b="0" lang="ru-RU" sz="2800" strike="noStrike" u="none">
              <a:solidFill>
                <a:srgbClr val="000000"/>
              </a:solidFill>
              <a:effectLst/>
              <a:uFillTx/>
              <a:latin typeface="Arial"/>
            </a:endParaRPr>
          </a:p>
          <a:p>
            <a:pPr lvl="6" marL="3024000" indent="-216000" defTabSz="914400">
              <a:lnSpc>
                <a:spcPct val="90000"/>
              </a:lnSpc>
              <a:spcBef>
                <a:spcPts val="283"/>
              </a:spcBef>
              <a:buClr>
                <a:srgbClr val="000000"/>
              </a:buClr>
              <a:buSzPct val="45000"/>
              <a:buFont typeface="Wingdings" charset="2"/>
              <a:buChar char=""/>
            </a:pPr>
            <a:r>
              <a:rPr b="0" lang="ru-RU" sz="2800" strike="noStrike" u="none">
                <a:solidFill>
                  <a:srgbClr val="000000"/>
                </a:solidFill>
                <a:effectLst/>
                <a:uFillTx/>
                <a:latin typeface="Arial"/>
              </a:rPr>
              <a:t>Седьмой уровень структуры</a:t>
            </a:r>
            <a:endParaRPr b="0" lang="ru-RU" sz="2800" strike="noStrike" u="none">
              <a:solidFill>
                <a:srgbClr val="000000"/>
              </a:solidFill>
              <a:effectLst/>
              <a:uFillTx/>
              <a:latin typeface="Arial"/>
            </a:endParaRPr>
          </a:p>
        </p:txBody>
      </p:sp>
      <p:sp>
        <p:nvSpPr>
          <p:cNvPr id="2" name="PlaceHolder 3"/>
          <p:cNvSpPr>
            <a:spLocks noGrp="1"/>
          </p:cNvSpPr>
          <p:nvPr>
            <p:ph type="dt" idx="1"/>
          </p:nvPr>
        </p:nvSpPr>
        <p:spPr>
          <a:xfrm>
            <a:off x="838080" y="6356520"/>
            <a:ext cx="2741760" cy="363600"/>
          </a:xfrm>
          <a:prstGeom prst="rect">
            <a:avLst/>
          </a:prstGeom>
          <a:noFill/>
          <a:ln w="0">
            <a:noFill/>
          </a:ln>
        </p:spPr>
        <p:txBody>
          <a:bodyPr lIns="91440" rIns="91440" tIns="45720" bIns="45720" anchor="ctr">
            <a:noAutofit/>
          </a:bodyPr>
          <a:lstStyle>
            <a:lvl1pPr indent="0" defTabSz="914400">
              <a:lnSpc>
                <a:spcPct val="100000"/>
              </a:lnSpc>
              <a:buNone/>
              <a:tabLst>
                <a:tab algn="l" pos="0"/>
              </a:tabLst>
              <a:defRPr b="0" lang="ru-RU" sz="1400" strike="noStrike" u="none">
                <a:solidFill>
                  <a:srgbClr val="000000"/>
                </a:solidFill>
                <a:effectLst/>
                <a:uFillTx/>
                <a:latin typeface="Times New Roman"/>
              </a:defRPr>
            </a:lvl1pPr>
          </a:lstStyle>
          <a:p>
            <a:pPr indent="0" defTabSz="914400">
              <a:lnSpc>
                <a:spcPct val="100000"/>
              </a:lnSpc>
              <a:buNone/>
              <a:tabLst>
                <a:tab algn="l" pos="0"/>
              </a:tabLst>
            </a:pPr>
            <a:r>
              <a:rPr b="0" lang="ru-RU" sz="1400" strike="noStrike" u="none">
                <a:solidFill>
                  <a:srgbClr val="000000"/>
                </a:solidFill>
                <a:effectLst/>
                <a:uFillTx/>
                <a:latin typeface="Times New Roman"/>
              </a:rPr>
              <a:t>&lt;дата/время&gt;</a:t>
            </a:r>
            <a:endParaRPr b="0" lang="ru-RU" sz="1400" strike="noStrike" u="none">
              <a:solidFill>
                <a:srgbClr val="000000"/>
              </a:solidFill>
              <a:effectLst/>
              <a:uFillTx/>
              <a:latin typeface="Times New Roman"/>
            </a:endParaRPr>
          </a:p>
        </p:txBody>
      </p:sp>
      <p:sp>
        <p:nvSpPr>
          <p:cNvPr id="3" name="PlaceHolder 4"/>
          <p:cNvSpPr>
            <a:spLocks noGrp="1"/>
          </p:cNvSpPr>
          <p:nvPr>
            <p:ph type="ftr" idx="2"/>
          </p:nvPr>
        </p:nvSpPr>
        <p:spPr>
          <a:xfrm>
            <a:off x="4038480" y="6356520"/>
            <a:ext cx="4113360" cy="36360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ru-RU" sz="1400" strike="noStrike" u="none">
                <a:solidFill>
                  <a:srgbClr val="000000"/>
                </a:solidFill>
                <a:effectLst/>
                <a:uFillTx/>
                <a:latin typeface="Times New Roman"/>
              </a:defRPr>
            </a:lvl1pPr>
          </a:lstStyle>
          <a:p>
            <a:pPr indent="0" algn="ctr" defTabSz="914400">
              <a:lnSpc>
                <a:spcPct val="100000"/>
              </a:lnSpc>
              <a:buNone/>
              <a:tabLst>
                <a:tab algn="l" pos="0"/>
              </a:tabLst>
            </a:pPr>
            <a:r>
              <a:rPr b="0" lang="ru-RU" sz="1400" strike="noStrike" u="none">
                <a:solidFill>
                  <a:srgbClr val="000000"/>
                </a:solidFill>
                <a:effectLst/>
                <a:uFillTx/>
                <a:latin typeface="Times New Roman"/>
              </a:rPr>
              <a:t>&lt;нижний колонтитул&gt;</a:t>
            </a:r>
            <a:endParaRPr b="0" lang="ru-RU" sz="1400" strike="noStrike" u="none">
              <a:solidFill>
                <a:srgbClr val="000000"/>
              </a:solidFill>
              <a:effectLst/>
              <a:uFillTx/>
              <a:latin typeface="Times New Roman"/>
            </a:endParaRPr>
          </a:p>
        </p:txBody>
      </p:sp>
      <p:sp>
        <p:nvSpPr>
          <p:cNvPr id="4" name="PlaceHolder 5"/>
          <p:cNvSpPr>
            <a:spLocks noGrp="1"/>
          </p:cNvSpPr>
          <p:nvPr>
            <p:ph type="sldNum" idx="3"/>
          </p:nvPr>
        </p:nvSpPr>
        <p:spPr>
          <a:xfrm>
            <a:off x="8610480" y="6356520"/>
            <a:ext cx="2741760" cy="36360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trike="noStrike" u="none">
                <a:solidFill>
                  <a:srgbClr val="888888"/>
                </a:solidFill>
                <a:effectLst/>
                <a:uFillTx/>
                <a:latin typeface="Calibri"/>
                <a:ea typeface="Calibri"/>
              </a:defRPr>
            </a:lvl1pPr>
          </a:lstStyle>
          <a:p>
            <a:pPr indent="0" algn="r" defTabSz="914400">
              <a:lnSpc>
                <a:spcPct val="100000"/>
              </a:lnSpc>
              <a:buNone/>
              <a:tabLst>
                <a:tab algn="l" pos="0"/>
              </a:tabLst>
            </a:pPr>
            <a:r>
              <a:rPr b="0" lang="en-US" sz="1200" strike="noStrike" u="none">
                <a:solidFill>
                  <a:srgbClr val="888888"/>
                </a:solidFill>
                <a:effectLst/>
                <a:uFillTx/>
                <a:latin typeface="Calibri"/>
                <a:ea typeface="Calibri"/>
              </a:rPr>
              <a:t>‹#›</a:t>
            </a:r>
            <a:endParaRPr b="0" lang="ru-RU" sz="1200" strike="noStrike" u="none">
              <a:solidFill>
                <a:srgbClr val="000000"/>
              </a:solidFill>
              <a:effectLst/>
              <a:uFillTx/>
              <a:latin typeface="Times New Roman"/>
            </a:endParaRPr>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vertTx" preserve="1">
  <p:cSld name="VERTICAL_TEXT">
    <p:bg>
      <p:bgPr>
        <a:gradFill rotWithShape="0">
          <a:gsLst>
            <a:gs pos="0">
              <a:srgbClr val="ffffff"/>
            </a:gs>
            <a:gs pos="92000">
              <a:srgbClr val="ffffff"/>
            </a:gs>
            <a:gs pos="100000">
              <a:srgbClr val="ddeaf6"/>
            </a:gs>
          </a:gsLst>
          <a:lin ang="0"/>
        </a:gradFill>
      </p:bgPr>
    </p:bg>
    <p:spTree>
      <p:nvGrpSpPr>
        <p:cNvPr id="1" name=""/>
        <p:cNvGrpSpPr/>
        <p:nvPr/>
      </p:nvGrpSpPr>
      <p:grpSpPr>
        <a:xfrm>
          <a:off x="0" y="0"/>
          <a:ext cx="0" cy="0"/>
          <a:chOff x="0" y="0"/>
          <a:chExt cx="0" cy="0"/>
        </a:xfrm>
      </p:grpSpPr>
      <p:sp>
        <p:nvSpPr>
          <p:cNvPr id="48" name="PlaceHolder 1"/>
          <p:cNvSpPr>
            <a:spLocks noGrp="1"/>
          </p:cNvSpPr>
          <p:nvPr>
            <p:ph type="title"/>
          </p:nvPr>
        </p:nvSpPr>
        <p:spPr>
          <a:xfrm>
            <a:off x="838080" y="365040"/>
            <a:ext cx="10514160" cy="1324080"/>
          </a:xfrm>
          <a:prstGeom prst="rect">
            <a:avLst/>
          </a:prstGeom>
          <a:noFill/>
          <a:ln w="0">
            <a:noFill/>
          </a:ln>
        </p:spPr>
        <p:txBody>
          <a:bodyPr lIns="91440" rIns="91440" tIns="45720" bIns="45720" anchor="ctr">
            <a:normAutofit/>
          </a:bodyPr>
          <a:p>
            <a:pPr indent="0" defTabSz="914400">
              <a:lnSpc>
                <a:spcPct val="90000"/>
              </a:lnSpc>
              <a:buNone/>
              <a:tabLst>
                <a:tab algn="l" pos="0"/>
              </a:tabLst>
            </a:pPr>
            <a:r>
              <a:rPr b="0" lang="ru-RU" sz="4400" strike="noStrike" u="none">
                <a:solidFill>
                  <a:srgbClr val="000000"/>
                </a:solidFill>
                <a:effectLst/>
                <a:uFillTx/>
                <a:latin typeface="Arial"/>
              </a:rPr>
              <a:t>Для правки текста заглавия щёлкните мышью</a:t>
            </a:r>
            <a:endParaRPr b="0" lang="ru-RU" sz="4400" strike="noStrike" u="none">
              <a:solidFill>
                <a:srgbClr val="000000"/>
              </a:solidFill>
              <a:effectLst/>
              <a:uFillTx/>
              <a:latin typeface="Arial"/>
            </a:endParaRPr>
          </a:p>
        </p:txBody>
      </p:sp>
      <p:sp>
        <p:nvSpPr>
          <p:cNvPr id="49" name="PlaceHolder 2"/>
          <p:cNvSpPr>
            <a:spLocks noGrp="1"/>
          </p:cNvSpPr>
          <p:nvPr>
            <p:ph type="body"/>
          </p:nvPr>
        </p:nvSpPr>
        <p:spPr>
          <a:xfrm rot="5400000">
            <a:off x="3921480" y="-1255320"/>
            <a:ext cx="4349880" cy="10514160"/>
          </a:xfrm>
          <a:prstGeom prst="rect">
            <a:avLst/>
          </a:prstGeom>
          <a:noFill/>
          <a:ln w="0">
            <a:noFill/>
          </a:ln>
        </p:spPr>
        <p:txBody>
          <a:bodyPr lIns="91440" rIns="91440" tIns="45720" bIns="45720" anchor="t">
            <a:normAutofit/>
          </a:bodyPr>
          <a:p>
            <a:pPr marL="432000" indent="-324000" defTabSz="914400">
              <a:lnSpc>
                <a:spcPct val="90000"/>
              </a:lnSpc>
              <a:spcBef>
                <a:spcPts val="1417"/>
              </a:spcBef>
              <a:buClr>
                <a:srgbClr val="000000"/>
              </a:buClr>
              <a:buSzPct val="45000"/>
              <a:buFont typeface="Wingdings" charset="2"/>
              <a:buChar char=""/>
            </a:pPr>
            <a:r>
              <a:rPr b="0" lang="ru-RU" sz="2800" strike="noStrike" u="none">
                <a:solidFill>
                  <a:srgbClr val="000000"/>
                </a:solidFill>
                <a:effectLst/>
                <a:uFillTx/>
                <a:latin typeface="Arial"/>
              </a:rPr>
              <a:t>Для правки структуры щёлкните мышью</a:t>
            </a:r>
            <a:endParaRPr b="0" lang="ru-RU" sz="2800" strike="noStrike" u="none">
              <a:solidFill>
                <a:srgbClr val="000000"/>
              </a:solidFill>
              <a:effectLst/>
              <a:uFillTx/>
              <a:latin typeface="Arial"/>
            </a:endParaRPr>
          </a:p>
          <a:p>
            <a:pPr lvl="1" marL="864000" indent="-324000" defTabSz="914400">
              <a:lnSpc>
                <a:spcPct val="90000"/>
              </a:lnSpc>
              <a:spcBef>
                <a:spcPts val="1134"/>
              </a:spcBef>
              <a:buClr>
                <a:srgbClr val="000000"/>
              </a:buClr>
              <a:buSzPct val="75000"/>
              <a:buFont typeface="Symbol" charset="2"/>
              <a:buChar char=""/>
            </a:pPr>
            <a:r>
              <a:rPr b="0" lang="ru-RU" sz="2800" strike="noStrike" u="none">
                <a:solidFill>
                  <a:srgbClr val="000000"/>
                </a:solidFill>
                <a:effectLst/>
                <a:uFillTx/>
                <a:latin typeface="Arial"/>
              </a:rPr>
              <a:t>Второй уровень структуры</a:t>
            </a:r>
            <a:endParaRPr b="0" lang="ru-RU" sz="2800" strike="noStrike" u="none">
              <a:solidFill>
                <a:srgbClr val="000000"/>
              </a:solidFill>
              <a:effectLst/>
              <a:uFillTx/>
              <a:latin typeface="Arial"/>
            </a:endParaRPr>
          </a:p>
          <a:p>
            <a:pPr lvl="2" marL="1296000" indent="-288000" defTabSz="914400">
              <a:lnSpc>
                <a:spcPct val="90000"/>
              </a:lnSpc>
              <a:spcBef>
                <a:spcPts val="850"/>
              </a:spcBef>
              <a:buClr>
                <a:srgbClr val="000000"/>
              </a:buClr>
              <a:buSzPct val="45000"/>
              <a:buFont typeface="Wingdings" charset="2"/>
              <a:buChar char=""/>
            </a:pPr>
            <a:r>
              <a:rPr b="0" lang="ru-RU" sz="2800" strike="noStrike" u="none">
                <a:solidFill>
                  <a:srgbClr val="000000"/>
                </a:solidFill>
                <a:effectLst/>
                <a:uFillTx/>
                <a:latin typeface="Arial"/>
              </a:rPr>
              <a:t>Третий уровень структуры</a:t>
            </a:r>
            <a:endParaRPr b="0" lang="ru-RU" sz="2800" strike="noStrike" u="none">
              <a:solidFill>
                <a:srgbClr val="000000"/>
              </a:solidFill>
              <a:effectLst/>
              <a:uFillTx/>
              <a:latin typeface="Arial"/>
            </a:endParaRPr>
          </a:p>
          <a:p>
            <a:pPr lvl="3" marL="1728000" indent="-216000" defTabSz="914400">
              <a:lnSpc>
                <a:spcPct val="90000"/>
              </a:lnSpc>
              <a:spcBef>
                <a:spcPts val="567"/>
              </a:spcBef>
              <a:buClr>
                <a:srgbClr val="000000"/>
              </a:buClr>
              <a:buSzPct val="75000"/>
              <a:buFont typeface="Symbol" charset="2"/>
              <a:buChar char=""/>
            </a:pPr>
            <a:r>
              <a:rPr b="0" lang="ru-RU" sz="2800" strike="noStrike" u="none">
                <a:solidFill>
                  <a:srgbClr val="000000"/>
                </a:solidFill>
                <a:effectLst/>
                <a:uFillTx/>
                <a:latin typeface="Arial"/>
              </a:rPr>
              <a:t>Четвёртый уровень структуры</a:t>
            </a:r>
            <a:endParaRPr b="0" lang="ru-RU" sz="2800" strike="noStrike" u="none">
              <a:solidFill>
                <a:srgbClr val="000000"/>
              </a:solidFill>
              <a:effectLst/>
              <a:uFillTx/>
              <a:latin typeface="Arial"/>
            </a:endParaRPr>
          </a:p>
          <a:p>
            <a:pPr lvl="4" marL="2160000" indent="-216000" defTabSz="914400">
              <a:lnSpc>
                <a:spcPct val="90000"/>
              </a:lnSpc>
              <a:spcBef>
                <a:spcPts val="283"/>
              </a:spcBef>
              <a:buClr>
                <a:srgbClr val="000000"/>
              </a:buClr>
              <a:buSzPct val="45000"/>
              <a:buFont typeface="Wingdings" charset="2"/>
              <a:buChar char=""/>
            </a:pPr>
            <a:r>
              <a:rPr b="0" lang="ru-RU" sz="2800" strike="noStrike" u="none">
                <a:solidFill>
                  <a:srgbClr val="000000"/>
                </a:solidFill>
                <a:effectLst/>
                <a:uFillTx/>
                <a:latin typeface="Arial"/>
              </a:rPr>
              <a:t>Пятый уровень структуры</a:t>
            </a:r>
            <a:endParaRPr b="0" lang="ru-RU" sz="2800" strike="noStrike" u="none">
              <a:solidFill>
                <a:srgbClr val="000000"/>
              </a:solidFill>
              <a:effectLst/>
              <a:uFillTx/>
              <a:latin typeface="Arial"/>
            </a:endParaRPr>
          </a:p>
          <a:p>
            <a:pPr lvl="5" marL="2592000" indent="-216000" defTabSz="914400">
              <a:lnSpc>
                <a:spcPct val="90000"/>
              </a:lnSpc>
              <a:spcBef>
                <a:spcPts val="283"/>
              </a:spcBef>
              <a:buClr>
                <a:srgbClr val="000000"/>
              </a:buClr>
              <a:buSzPct val="45000"/>
              <a:buFont typeface="Wingdings" charset="2"/>
              <a:buChar char=""/>
            </a:pPr>
            <a:r>
              <a:rPr b="0" lang="ru-RU" sz="2800" strike="noStrike" u="none">
                <a:solidFill>
                  <a:srgbClr val="000000"/>
                </a:solidFill>
                <a:effectLst/>
                <a:uFillTx/>
                <a:latin typeface="Arial"/>
              </a:rPr>
              <a:t>Шестой уровень структуры</a:t>
            </a:r>
            <a:endParaRPr b="0" lang="ru-RU" sz="2800" strike="noStrike" u="none">
              <a:solidFill>
                <a:srgbClr val="000000"/>
              </a:solidFill>
              <a:effectLst/>
              <a:uFillTx/>
              <a:latin typeface="Arial"/>
            </a:endParaRPr>
          </a:p>
          <a:p>
            <a:pPr lvl="6" marL="3024000" indent="-216000" defTabSz="914400">
              <a:lnSpc>
                <a:spcPct val="90000"/>
              </a:lnSpc>
              <a:spcBef>
                <a:spcPts val="283"/>
              </a:spcBef>
              <a:buClr>
                <a:srgbClr val="000000"/>
              </a:buClr>
              <a:buSzPct val="45000"/>
              <a:buFont typeface="Wingdings" charset="2"/>
              <a:buChar char=""/>
            </a:pPr>
            <a:r>
              <a:rPr b="0" lang="ru-RU" sz="2800" strike="noStrike" u="none">
                <a:solidFill>
                  <a:srgbClr val="000000"/>
                </a:solidFill>
                <a:effectLst/>
                <a:uFillTx/>
                <a:latin typeface="Arial"/>
              </a:rPr>
              <a:t>Седьмой уровень структуры</a:t>
            </a:r>
            <a:endParaRPr b="0" lang="ru-RU" sz="2800" strike="noStrike" u="none">
              <a:solidFill>
                <a:srgbClr val="000000"/>
              </a:solidFill>
              <a:effectLst/>
              <a:uFillTx/>
              <a:latin typeface="Arial"/>
            </a:endParaRPr>
          </a:p>
        </p:txBody>
      </p:sp>
      <p:sp>
        <p:nvSpPr>
          <p:cNvPr id="50" name="PlaceHolder 3"/>
          <p:cNvSpPr>
            <a:spLocks noGrp="1"/>
          </p:cNvSpPr>
          <p:nvPr>
            <p:ph type="dt" idx="28"/>
          </p:nvPr>
        </p:nvSpPr>
        <p:spPr>
          <a:xfrm>
            <a:off x="838080" y="6356520"/>
            <a:ext cx="2741760" cy="363600"/>
          </a:xfrm>
          <a:prstGeom prst="rect">
            <a:avLst/>
          </a:prstGeom>
          <a:noFill/>
          <a:ln w="0">
            <a:noFill/>
          </a:ln>
        </p:spPr>
        <p:txBody>
          <a:bodyPr lIns="91440" rIns="91440" tIns="45720" bIns="45720" anchor="ctr">
            <a:noAutofit/>
          </a:bodyPr>
          <a:lstStyle>
            <a:lvl1pPr indent="0" defTabSz="914400">
              <a:lnSpc>
                <a:spcPct val="100000"/>
              </a:lnSpc>
              <a:buNone/>
              <a:tabLst>
                <a:tab algn="l" pos="0"/>
              </a:tabLst>
              <a:defRPr b="0" lang="ru-RU" sz="1400" strike="noStrike" u="none">
                <a:solidFill>
                  <a:srgbClr val="000000"/>
                </a:solidFill>
                <a:effectLst/>
                <a:uFillTx/>
                <a:latin typeface="Times New Roman"/>
              </a:defRPr>
            </a:lvl1pPr>
          </a:lstStyle>
          <a:p>
            <a:pPr indent="0" defTabSz="914400">
              <a:lnSpc>
                <a:spcPct val="100000"/>
              </a:lnSpc>
              <a:buNone/>
              <a:tabLst>
                <a:tab algn="l" pos="0"/>
              </a:tabLst>
            </a:pPr>
            <a:r>
              <a:rPr b="0" lang="ru-RU" sz="1400" strike="noStrike" u="none">
                <a:solidFill>
                  <a:srgbClr val="000000"/>
                </a:solidFill>
                <a:effectLst/>
                <a:uFillTx/>
                <a:latin typeface="Times New Roman"/>
              </a:rPr>
              <a:t>&lt;дата/время&gt;</a:t>
            </a:r>
            <a:endParaRPr b="0" lang="ru-RU" sz="1400" strike="noStrike" u="none">
              <a:solidFill>
                <a:srgbClr val="000000"/>
              </a:solidFill>
              <a:effectLst/>
              <a:uFillTx/>
              <a:latin typeface="Times New Roman"/>
            </a:endParaRPr>
          </a:p>
        </p:txBody>
      </p:sp>
      <p:sp>
        <p:nvSpPr>
          <p:cNvPr id="51" name="PlaceHolder 4"/>
          <p:cNvSpPr>
            <a:spLocks noGrp="1"/>
          </p:cNvSpPr>
          <p:nvPr>
            <p:ph type="ftr" idx="29"/>
          </p:nvPr>
        </p:nvSpPr>
        <p:spPr>
          <a:xfrm>
            <a:off x="4038480" y="6356520"/>
            <a:ext cx="4113360" cy="36360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ru-RU" sz="1400" strike="noStrike" u="none">
                <a:solidFill>
                  <a:srgbClr val="000000"/>
                </a:solidFill>
                <a:effectLst/>
                <a:uFillTx/>
                <a:latin typeface="Times New Roman"/>
              </a:defRPr>
            </a:lvl1pPr>
          </a:lstStyle>
          <a:p>
            <a:pPr indent="0" algn="ctr" defTabSz="914400">
              <a:lnSpc>
                <a:spcPct val="100000"/>
              </a:lnSpc>
              <a:buNone/>
              <a:tabLst>
                <a:tab algn="l" pos="0"/>
              </a:tabLst>
            </a:pPr>
            <a:r>
              <a:rPr b="0" lang="ru-RU" sz="1400" strike="noStrike" u="none">
                <a:solidFill>
                  <a:srgbClr val="000000"/>
                </a:solidFill>
                <a:effectLst/>
                <a:uFillTx/>
                <a:latin typeface="Times New Roman"/>
              </a:rPr>
              <a:t>&lt;нижний колонтитул&gt;</a:t>
            </a:r>
            <a:endParaRPr b="0" lang="ru-RU" sz="1400" strike="noStrike" u="none">
              <a:solidFill>
                <a:srgbClr val="000000"/>
              </a:solidFill>
              <a:effectLst/>
              <a:uFillTx/>
              <a:latin typeface="Times New Roman"/>
            </a:endParaRPr>
          </a:p>
        </p:txBody>
      </p:sp>
      <p:sp>
        <p:nvSpPr>
          <p:cNvPr id="52" name="PlaceHolder 5"/>
          <p:cNvSpPr>
            <a:spLocks noGrp="1"/>
          </p:cNvSpPr>
          <p:nvPr>
            <p:ph type="sldNum" idx="30"/>
          </p:nvPr>
        </p:nvSpPr>
        <p:spPr>
          <a:xfrm>
            <a:off x="8610480" y="6356520"/>
            <a:ext cx="2741760" cy="36360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trike="noStrike" u="none">
                <a:solidFill>
                  <a:srgbClr val="888888"/>
                </a:solidFill>
                <a:effectLst/>
                <a:uFillTx/>
                <a:latin typeface="Calibri"/>
                <a:ea typeface="Calibri"/>
              </a:defRPr>
            </a:lvl1pPr>
          </a:lstStyle>
          <a:p>
            <a:pPr indent="0" algn="r" defTabSz="914400">
              <a:lnSpc>
                <a:spcPct val="100000"/>
              </a:lnSpc>
              <a:buNone/>
              <a:tabLst>
                <a:tab algn="l" pos="0"/>
              </a:tabLst>
            </a:pPr>
            <a:r>
              <a:rPr b="0" lang="en-US" sz="1200" strike="noStrike" u="none">
                <a:solidFill>
                  <a:srgbClr val="888888"/>
                </a:solidFill>
                <a:effectLst/>
                <a:uFillTx/>
                <a:latin typeface="Calibri"/>
                <a:ea typeface="Calibri"/>
              </a:rPr>
              <a:t>‹#›</a:t>
            </a:r>
            <a:endParaRPr b="0" lang="ru-RU" sz="1200" strike="noStrike" u="none">
              <a:solidFill>
                <a:srgbClr val="000000"/>
              </a:solidFill>
              <a:effectLst/>
              <a:uFillTx/>
              <a:latin typeface="Times New Roman"/>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vertTitleAndTx" preserve="1">
  <p:cSld name="VERTICAL_TITLE_AND_VERTICAL_TEXT">
    <p:bg>
      <p:bgPr>
        <a:gradFill rotWithShape="0">
          <a:gsLst>
            <a:gs pos="0">
              <a:srgbClr val="ffffff"/>
            </a:gs>
            <a:gs pos="92000">
              <a:srgbClr val="ffffff"/>
            </a:gs>
            <a:gs pos="100000">
              <a:srgbClr val="ddeaf6"/>
            </a:gs>
          </a:gsLst>
          <a:lin ang="0"/>
        </a:gradFill>
      </p:bgPr>
    </p:bg>
    <p:spTree>
      <p:nvGrpSpPr>
        <p:cNvPr id="1" name=""/>
        <p:cNvGrpSpPr/>
        <p:nvPr/>
      </p:nvGrpSpPr>
      <p:grpSpPr>
        <a:xfrm>
          <a:off x="0" y="0"/>
          <a:ext cx="0" cy="0"/>
          <a:chOff x="0" y="0"/>
          <a:chExt cx="0" cy="0"/>
        </a:xfrm>
      </p:grpSpPr>
      <p:sp>
        <p:nvSpPr>
          <p:cNvPr id="53" name="PlaceHolder 1"/>
          <p:cNvSpPr>
            <a:spLocks noGrp="1"/>
          </p:cNvSpPr>
          <p:nvPr>
            <p:ph type="title"/>
          </p:nvPr>
        </p:nvSpPr>
        <p:spPr>
          <a:xfrm rot="5400000">
            <a:off x="7134480" y="1956240"/>
            <a:ext cx="5810400" cy="2627640"/>
          </a:xfrm>
          <a:prstGeom prst="rect">
            <a:avLst/>
          </a:prstGeom>
          <a:noFill/>
          <a:ln w="0">
            <a:noFill/>
          </a:ln>
        </p:spPr>
        <p:txBody>
          <a:bodyPr lIns="91440" rIns="91440" tIns="45720" bIns="45720" anchor="ctr">
            <a:normAutofit/>
          </a:bodyPr>
          <a:p>
            <a:pPr indent="0" defTabSz="914400">
              <a:lnSpc>
                <a:spcPct val="90000"/>
              </a:lnSpc>
              <a:buNone/>
              <a:tabLst>
                <a:tab algn="l" pos="0"/>
              </a:tabLst>
            </a:pPr>
            <a:r>
              <a:rPr b="0" lang="ru-RU" sz="4400" strike="noStrike" u="none">
                <a:solidFill>
                  <a:srgbClr val="000000"/>
                </a:solidFill>
                <a:effectLst/>
                <a:uFillTx/>
                <a:latin typeface="Arial"/>
              </a:rPr>
              <a:t>Для правки текста заглавия щёлкните мышью</a:t>
            </a:r>
            <a:endParaRPr b="0" lang="ru-RU" sz="4400" strike="noStrike" u="none">
              <a:solidFill>
                <a:srgbClr val="000000"/>
              </a:solidFill>
              <a:effectLst/>
              <a:uFillTx/>
              <a:latin typeface="Arial"/>
            </a:endParaRPr>
          </a:p>
        </p:txBody>
      </p:sp>
      <p:sp>
        <p:nvSpPr>
          <p:cNvPr id="54" name="PlaceHolder 2"/>
          <p:cNvSpPr>
            <a:spLocks noGrp="1"/>
          </p:cNvSpPr>
          <p:nvPr>
            <p:ph type="body"/>
          </p:nvPr>
        </p:nvSpPr>
        <p:spPr>
          <a:xfrm rot="5400000">
            <a:off x="1801080" y="-596160"/>
            <a:ext cx="5810400" cy="7732800"/>
          </a:xfrm>
          <a:prstGeom prst="rect">
            <a:avLst/>
          </a:prstGeom>
          <a:noFill/>
          <a:ln w="0">
            <a:noFill/>
          </a:ln>
        </p:spPr>
        <p:txBody>
          <a:bodyPr lIns="91440" rIns="91440" tIns="45720" bIns="45720" anchor="t">
            <a:normAutofit/>
          </a:bodyPr>
          <a:p>
            <a:pPr marL="432000" indent="-324000" defTabSz="914400">
              <a:lnSpc>
                <a:spcPct val="90000"/>
              </a:lnSpc>
              <a:spcBef>
                <a:spcPts val="1417"/>
              </a:spcBef>
              <a:buClr>
                <a:srgbClr val="000000"/>
              </a:buClr>
              <a:buSzPct val="45000"/>
              <a:buFont typeface="Wingdings" charset="2"/>
              <a:buChar char=""/>
            </a:pPr>
            <a:r>
              <a:rPr b="0" lang="ru-RU" sz="2800" strike="noStrike" u="none">
                <a:solidFill>
                  <a:srgbClr val="000000"/>
                </a:solidFill>
                <a:effectLst/>
                <a:uFillTx/>
                <a:latin typeface="Arial"/>
              </a:rPr>
              <a:t>Для правки структуры щёлкните мышью</a:t>
            </a:r>
            <a:endParaRPr b="0" lang="ru-RU" sz="2800" strike="noStrike" u="none">
              <a:solidFill>
                <a:srgbClr val="000000"/>
              </a:solidFill>
              <a:effectLst/>
              <a:uFillTx/>
              <a:latin typeface="Arial"/>
            </a:endParaRPr>
          </a:p>
          <a:p>
            <a:pPr lvl="1" marL="864000" indent="-324000" defTabSz="914400">
              <a:lnSpc>
                <a:spcPct val="90000"/>
              </a:lnSpc>
              <a:spcBef>
                <a:spcPts val="1134"/>
              </a:spcBef>
              <a:buClr>
                <a:srgbClr val="000000"/>
              </a:buClr>
              <a:buSzPct val="75000"/>
              <a:buFont typeface="Symbol" charset="2"/>
              <a:buChar char=""/>
            </a:pPr>
            <a:r>
              <a:rPr b="0" lang="ru-RU" sz="2800" strike="noStrike" u="none">
                <a:solidFill>
                  <a:srgbClr val="000000"/>
                </a:solidFill>
                <a:effectLst/>
                <a:uFillTx/>
                <a:latin typeface="Arial"/>
              </a:rPr>
              <a:t>Второй уровень структуры</a:t>
            </a:r>
            <a:endParaRPr b="0" lang="ru-RU" sz="2800" strike="noStrike" u="none">
              <a:solidFill>
                <a:srgbClr val="000000"/>
              </a:solidFill>
              <a:effectLst/>
              <a:uFillTx/>
              <a:latin typeface="Arial"/>
            </a:endParaRPr>
          </a:p>
          <a:p>
            <a:pPr lvl="2" marL="1296000" indent="-288000" defTabSz="914400">
              <a:lnSpc>
                <a:spcPct val="90000"/>
              </a:lnSpc>
              <a:spcBef>
                <a:spcPts val="850"/>
              </a:spcBef>
              <a:buClr>
                <a:srgbClr val="000000"/>
              </a:buClr>
              <a:buSzPct val="45000"/>
              <a:buFont typeface="Wingdings" charset="2"/>
              <a:buChar char=""/>
            </a:pPr>
            <a:r>
              <a:rPr b="0" lang="ru-RU" sz="2800" strike="noStrike" u="none">
                <a:solidFill>
                  <a:srgbClr val="000000"/>
                </a:solidFill>
                <a:effectLst/>
                <a:uFillTx/>
                <a:latin typeface="Arial"/>
              </a:rPr>
              <a:t>Третий уровень структуры</a:t>
            </a:r>
            <a:endParaRPr b="0" lang="ru-RU" sz="2800" strike="noStrike" u="none">
              <a:solidFill>
                <a:srgbClr val="000000"/>
              </a:solidFill>
              <a:effectLst/>
              <a:uFillTx/>
              <a:latin typeface="Arial"/>
            </a:endParaRPr>
          </a:p>
          <a:p>
            <a:pPr lvl="3" marL="1728000" indent="-216000" defTabSz="914400">
              <a:lnSpc>
                <a:spcPct val="90000"/>
              </a:lnSpc>
              <a:spcBef>
                <a:spcPts val="567"/>
              </a:spcBef>
              <a:buClr>
                <a:srgbClr val="000000"/>
              </a:buClr>
              <a:buSzPct val="75000"/>
              <a:buFont typeface="Symbol" charset="2"/>
              <a:buChar char=""/>
            </a:pPr>
            <a:r>
              <a:rPr b="0" lang="ru-RU" sz="2800" strike="noStrike" u="none">
                <a:solidFill>
                  <a:srgbClr val="000000"/>
                </a:solidFill>
                <a:effectLst/>
                <a:uFillTx/>
                <a:latin typeface="Arial"/>
              </a:rPr>
              <a:t>Четвёртый уровень структуры</a:t>
            </a:r>
            <a:endParaRPr b="0" lang="ru-RU" sz="2800" strike="noStrike" u="none">
              <a:solidFill>
                <a:srgbClr val="000000"/>
              </a:solidFill>
              <a:effectLst/>
              <a:uFillTx/>
              <a:latin typeface="Arial"/>
            </a:endParaRPr>
          </a:p>
          <a:p>
            <a:pPr lvl="4" marL="2160000" indent="-216000" defTabSz="914400">
              <a:lnSpc>
                <a:spcPct val="90000"/>
              </a:lnSpc>
              <a:spcBef>
                <a:spcPts val="283"/>
              </a:spcBef>
              <a:buClr>
                <a:srgbClr val="000000"/>
              </a:buClr>
              <a:buSzPct val="45000"/>
              <a:buFont typeface="Wingdings" charset="2"/>
              <a:buChar char=""/>
            </a:pPr>
            <a:r>
              <a:rPr b="0" lang="ru-RU" sz="2800" strike="noStrike" u="none">
                <a:solidFill>
                  <a:srgbClr val="000000"/>
                </a:solidFill>
                <a:effectLst/>
                <a:uFillTx/>
                <a:latin typeface="Arial"/>
              </a:rPr>
              <a:t>Пятый уровень структуры</a:t>
            </a:r>
            <a:endParaRPr b="0" lang="ru-RU" sz="2800" strike="noStrike" u="none">
              <a:solidFill>
                <a:srgbClr val="000000"/>
              </a:solidFill>
              <a:effectLst/>
              <a:uFillTx/>
              <a:latin typeface="Arial"/>
            </a:endParaRPr>
          </a:p>
          <a:p>
            <a:pPr lvl="5" marL="2592000" indent="-216000" defTabSz="914400">
              <a:lnSpc>
                <a:spcPct val="90000"/>
              </a:lnSpc>
              <a:spcBef>
                <a:spcPts val="283"/>
              </a:spcBef>
              <a:buClr>
                <a:srgbClr val="000000"/>
              </a:buClr>
              <a:buSzPct val="45000"/>
              <a:buFont typeface="Wingdings" charset="2"/>
              <a:buChar char=""/>
            </a:pPr>
            <a:r>
              <a:rPr b="0" lang="ru-RU" sz="2800" strike="noStrike" u="none">
                <a:solidFill>
                  <a:srgbClr val="000000"/>
                </a:solidFill>
                <a:effectLst/>
                <a:uFillTx/>
                <a:latin typeface="Arial"/>
              </a:rPr>
              <a:t>Шестой уровень структуры</a:t>
            </a:r>
            <a:endParaRPr b="0" lang="ru-RU" sz="2800" strike="noStrike" u="none">
              <a:solidFill>
                <a:srgbClr val="000000"/>
              </a:solidFill>
              <a:effectLst/>
              <a:uFillTx/>
              <a:latin typeface="Arial"/>
            </a:endParaRPr>
          </a:p>
          <a:p>
            <a:pPr lvl="6" marL="3024000" indent="-216000" defTabSz="914400">
              <a:lnSpc>
                <a:spcPct val="90000"/>
              </a:lnSpc>
              <a:spcBef>
                <a:spcPts val="283"/>
              </a:spcBef>
              <a:buClr>
                <a:srgbClr val="000000"/>
              </a:buClr>
              <a:buSzPct val="45000"/>
              <a:buFont typeface="Wingdings" charset="2"/>
              <a:buChar char=""/>
            </a:pPr>
            <a:r>
              <a:rPr b="0" lang="ru-RU" sz="2800" strike="noStrike" u="none">
                <a:solidFill>
                  <a:srgbClr val="000000"/>
                </a:solidFill>
                <a:effectLst/>
                <a:uFillTx/>
                <a:latin typeface="Arial"/>
              </a:rPr>
              <a:t>Седьмой уровень структуры</a:t>
            </a:r>
            <a:endParaRPr b="0" lang="ru-RU" sz="2800" strike="noStrike" u="none">
              <a:solidFill>
                <a:srgbClr val="000000"/>
              </a:solidFill>
              <a:effectLst/>
              <a:uFillTx/>
              <a:latin typeface="Arial"/>
            </a:endParaRPr>
          </a:p>
        </p:txBody>
      </p:sp>
      <p:sp>
        <p:nvSpPr>
          <p:cNvPr id="55" name="PlaceHolder 3"/>
          <p:cNvSpPr>
            <a:spLocks noGrp="1"/>
          </p:cNvSpPr>
          <p:nvPr>
            <p:ph type="dt" idx="31"/>
          </p:nvPr>
        </p:nvSpPr>
        <p:spPr>
          <a:xfrm>
            <a:off x="838080" y="6356520"/>
            <a:ext cx="2741760" cy="363600"/>
          </a:xfrm>
          <a:prstGeom prst="rect">
            <a:avLst/>
          </a:prstGeom>
          <a:noFill/>
          <a:ln w="0">
            <a:noFill/>
          </a:ln>
        </p:spPr>
        <p:txBody>
          <a:bodyPr lIns="91440" rIns="91440" tIns="45720" bIns="45720" anchor="ctr">
            <a:noAutofit/>
          </a:bodyPr>
          <a:lstStyle>
            <a:lvl1pPr indent="0" defTabSz="914400">
              <a:lnSpc>
                <a:spcPct val="100000"/>
              </a:lnSpc>
              <a:buNone/>
              <a:tabLst>
                <a:tab algn="l" pos="0"/>
              </a:tabLst>
              <a:defRPr b="0" lang="ru-RU" sz="1400" strike="noStrike" u="none">
                <a:solidFill>
                  <a:srgbClr val="000000"/>
                </a:solidFill>
                <a:effectLst/>
                <a:uFillTx/>
                <a:latin typeface="Times New Roman"/>
              </a:defRPr>
            </a:lvl1pPr>
          </a:lstStyle>
          <a:p>
            <a:pPr indent="0" defTabSz="914400">
              <a:lnSpc>
                <a:spcPct val="100000"/>
              </a:lnSpc>
              <a:buNone/>
              <a:tabLst>
                <a:tab algn="l" pos="0"/>
              </a:tabLst>
            </a:pPr>
            <a:r>
              <a:rPr b="0" lang="ru-RU" sz="1400" strike="noStrike" u="none">
                <a:solidFill>
                  <a:srgbClr val="000000"/>
                </a:solidFill>
                <a:effectLst/>
                <a:uFillTx/>
                <a:latin typeface="Times New Roman"/>
              </a:rPr>
              <a:t>&lt;дата/время&gt;</a:t>
            </a:r>
            <a:endParaRPr b="0" lang="ru-RU" sz="1400" strike="noStrike" u="none">
              <a:solidFill>
                <a:srgbClr val="000000"/>
              </a:solidFill>
              <a:effectLst/>
              <a:uFillTx/>
              <a:latin typeface="Times New Roman"/>
            </a:endParaRPr>
          </a:p>
        </p:txBody>
      </p:sp>
      <p:sp>
        <p:nvSpPr>
          <p:cNvPr id="56" name="PlaceHolder 4"/>
          <p:cNvSpPr>
            <a:spLocks noGrp="1"/>
          </p:cNvSpPr>
          <p:nvPr>
            <p:ph type="ftr" idx="32"/>
          </p:nvPr>
        </p:nvSpPr>
        <p:spPr>
          <a:xfrm>
            <a:off x="4038480" y="6356520"/>
            <a:ext cx="4113360" cy="36360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ru-RU" sz="1400" strike="noStrike" u="none">
                <a:solidFill>
                  <a:srgbClr val="000000"/>
                </a:solidFill>
                <a:effectLst/>
                <a:uFillTx/>
                <a:latin typeface="Times New Roman"/>
              </a:defRPr>
            </a:lvl1pPr>
          </a:lstStyle>
          <a:p>
            <a:pPr indent="0" algn="ctr" defTabSz="914400">
              <a:lnSpc>
                <a:spcPct val="100000"/>
              </a:lnSpc>
              <a:buNone/>
              <a:tabLst>
                <a:tab algn="l" pos="0"/>
              </a:tabLst>
            </a:pPr>
            <a:r>
              <a:rPr b="0" lang="ru-RU" sz="1400" strike="noStrike" u="none">
                <a:solidFill>
                  <a:srgbClr val="000000"/>
                </a:solidFill>
                <a:effectLst/>
                <a:uFillTx/>
                <a:latin typeface="Times New Roman"/>
              </a:rPr>
              <a:t>&lt;нижний колонтитул&gt;</a:t>
            </a:r>
            <a:endParaRPr b="0" lang="ru-RU" sz="1400" strike="noStrike" u="none">
              <a:solidFill>
                <a:srgbClr val="000000"/>
              </a:solidFill>
              <a:effectLst/>
              <a:uFillTx/>
              <a:latin typeface="Times New Roman"/>
            </a:endParaRPr>
          </a:p>
        </p:txBody>
      </p:sp>
      <p:sp>
        <p:nvSpPr>
          <p:cNvPr id="57" name="PlaceHolder 5"/>
          <p:cNvSpPr>
            <a:spLocks noGrp="1"/>
          </p:cNvSpPr>
          <p:nvPr>
            <p:ph type="sldNum" idx="33"/>
          </p:nvPr>
        </p:nvSpPr>
        <p:spPr>
          <a:xfrm>
            <a:off x="8610480" y="6356520"/>
            <a:ext cx="2741760" cy="36360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trike="noStrike" u="none">
                <a:solidFill>
                  <a:srgbClr val="888888"/>
                </a:solidFill>
                <a:effectLst/>
                <a:uFillTx/>
                <a:latin typeface="Calibri"/>
                <a:ea typeface="Calibri"/>
              </a:defRPr>
            </a:lvl1pPr>
          </a:lstStyle>
          <a:p>
            <a:pPr indent="0" algn="r" defTabSz="914400">
              <a:lnSpc>
                <a:spcPct val="100000"/>
              </a:lnSpc>
              <a:buNone/>
              <a:tabLst>
                <a:tab algn="l" pos="0"/>
              </a:tabLst>
            </a:pPr>
            <a:r>
              <a:rPr b="0" lang="en-US" sz="1200" strike="noStrike" u="none">
                <a:solidFill>
                  <a:srgbClr val="888888"/>
                </a:solidFill>
                <a:effectLst/>
                <a:uFillTx/>
                <a:latin typeface="Calibri"/>
                <a:ea typeface="Calibri"/>
              </a:rPr>
              <a:t>‹#›</a:t>
            </a:r>
            <a:endParaRPr b="0" lang="ru-RU" sz="1200" strike="noStrike" u="none">
              <a:solidFill>
                <a:srgbClr val="000000"/>
              </a:solidFill>
              <a:effectLst/>
              <a:uFillTx/>
              <a:latin typeface="Times New Roman"/>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ECTION_HEADER">
    <p:bg>
      <p:bgPr>
        <a:gradFill rotWithShape="0">
          <a:gsLst>
            <a:gs pos="0">
              <a:srgbClr val="ffffff"/>
            </a:gs>
            <a:gs pos="92000">
              <a:srgbClr val="ffffff"/>
            </a:gs>
            <a:gs pos="100000">
              <a:srgbClr val="ddeaf6"/>
            </a:gs>
          </a:gsLst>
          <a:lin ang="0"/>
        </a:gradFill>
      </p:bgPr>
    </p:bg>
    <p:spTree>
      <p:nvGrpSpPr>
        <p:cNvPr id="1" name=""/>
        <p:cNvGrpSpPr/>
        <p:nvPr/>
      </p:nvGrpSpPr>
      <p:grpSpPr>
        <a:xfrm>
          <a:off x="0" y="0"/>
          <a:ext cx="0" cy="0"/>
          <a:chOff x="0" y="0"/>
          <a:chExt cx="0" cy="0"/>
        </a:xfrm>
      </p:grpSpPr>
      <p:sp>
        <p:nvSpPr>
          <p:cNvPr id="5" name="PlaceHolder 1"/>
          <p:cNvSpPr>
            <a:spLocks noGrp="1"/>
          </p:cNvSpPr>
          <p:nvPr>
            <p:ph type="title"/>
          </p:nvPr>
        </p:nvSpPr>
        <p:spPr>
          <a:xfrm>
            <a:off x="831960" y="1709640"/>
            <a:ext cx="10514160" cy="2851200"/>
          </a:xfrm>
          <a:prstGeom prst="rect">
            <a:avLst/>
          </a:prstGeom>
          <a:noFill/>
          <a:ln w="0">
            <a:noFill/>
          </a:ln>
        </p:spPr>
        <p:txBody>
          <a:bodyPr lIns="91440" rIns="91440" tIns="45720" bIns="45720" anchor="b">
            <a:normAutofit/>
          </a:bodyPr>
          <a:p>
            <a:pPr indent="0" defTabSz="914400">
              <a:lnSpc>
                <a:spcPct val="90000"/>
              </a:lnSpc>
              <a:buNone/>
              <a:tabLst>
                <a:tab algn="l" pos="0"/>
              </a:tabLst>
            </a:pPr>
            <a:r>
              <a:rPr b="0" lang="ru-RU" sz="6000" strike="noStrike" u="none">
                <a:solidFill>
                  <a:srgbClr val="000000"/>
                </a:solidFill>
                <a:effectLst/>
                <a:uFillTx/>
                <a:latin typeface="Arial"/>
              </a:rPr>
              <a:t>Для правки текста заглавия щёлкните мышью</a:t>
            </a:r>
            <a:endParaRPr b="0" lang="ru-RU" sz="6000" strike="noStrike" u="none">
              <a:solidFill>
                <a:srgbClr val="000000"/>
              </a:solidFill>
              <a:effectLst/>
              <a:uFillTx/>
              <a:latin typeface="Arial"/>
            </a:endParaRPr>
          </a:p>
        </p:txBody>
      </p:sp>
      <p:sp>
        <p:nvSpPr>
          <p:cNvPr id="6" name="PlaceHolder 2"/>
          <p:cNvSpPr>
            <a:spLocks noGrp="1"/>
          </p:cNvSpPr>
          <p:nvPr>
            <p:ph type="body"/>
          </p:nvPr>
        </p:nvSpPr>
        <p:spPr>
          <a:xfrm>
            <a:off x="831960" y="4589640"/>
            <a:ext cx="10514160" cy="1498680"/>
          </a:xfrm>
          <a:prstGeom prst="rect">
            <a:avLst/>
          </a:prstGeom>
          <a:noFill/>
          <a:ln w="0">
            <a:noFill/>
          </a:ln>
        </p:spPr>
        <p:txBody>
          <a:bodyPr lIns="91440" rIns="91440" tIns="45720" bIns="45720" anchor="t">
            <a:normAutofit fontScale="55000" lnSpcReduction="19999"/>
          </a:bodyPr>
          <a:p>
            <a:pPr marL="432000" indent="-324000" defTabSz="914400">
              <a:lnSpc>
                <a:spcPct val="90000"/>
              </a:lnSpc>
              <a:spcBef>
                <a:spcPts val="1417"/>
              </a:spcBef>
              <a:buClr>
                <a:srgbClr val="000000"/>
              </a:buClr>
              <a:buSzPct val="45000"/>
              <a:buFont typeface="Wingdings" charset="2"/>
              <a:buChar char=""/>
            </a:pPr>
            <a:r>
              <a:rPr b="0" lang="ru-RU" sz="2400" strike="noStrike" u="none">
                <a:solidFill>
                  <a:srgbClr val="000000"/>
                </a:solidFill>
                <a:effectLst/>
                <a:uFillTx/>
                <a:latin typeface="Arial"/>
              </a:rPr>
              <a:t>Для правки структуры щёлкните мышью</a:t>
            </a:r>
            <a:endParaRPr b="0" lang="ru-RU" sz="2400" strike="noStrike" u="none">
              <a:solidFill>
                <a:srgbClr val="000000"/>
              </a:solidFill>
              <a:effectLst/>
              <a:uFillTx/>
              <a:latin typeface="Arial"/>
            </a:endParaRPr>
          </a:p>
          <a:p>
            <a:pPr lvl="1" marL="864000" indent="-324000" defTabSz="914400">
              <a:lnSpc>
                <a:spcPct val="90000"/>
              </a:lnSpc>
              <a:spcBef>
                <a:spcPts val="1134"/>
              </a:spcBef>
              <a:buClr>
                <a:srgbClr val="000000"/>
              </a:buClr>
              <a:buSzPct val="75000"/>
              <a:buFont typeface="Symbol" charset="2"/>
              <a:buChar char=""/>
            </a:pPr>
            <a:r>
              <a:rPr b="0" lang="ru-RU" sz="2400" strike="noStrike" u="none">
                <a:solidFill>
                  <a:srgbClr val="000000"/>
                </a:solidFill>
                <a:effectLst/>
                <a:uFillTx/>
                <a:latin typeface="Arial"/>
              </a:rPr>
              <a:t>Второй уровень структуры</a:t>
            </a:r>
            <a:endParaRPr b="0" lang="ru-RU" sz="2400" strike="noStrike" u="none">
              <a:solidFill>
                <a:srgbClr val="000000"/>
              </a:solidFill>
              <a:effectLst/>
              <a:uFillTx/>
              <a:latin typeface="Arial"/>
            </a:endParaRPr>
          </a:p>
          <a:p>
            <a:pPr lvl="2" marL="1296000" indent="-288000" defTabSz="914400">
              <a:lnSpc>
                <a:spcPct val="90000"/>
              </a:lnSpc>
              <a:spcBef>
                <a:spcPts val="850"/>
              </a:spcBef>
              <a:buClr>
                <a:srgbClr val="000000"/>
              </a:buClr>
              <a:buSzPct val="45000"/>
              <a:buFont typeface="Wingdings" charset="2"/>
              <a:buChar char=""/>
            </a:pPr>
            <a:r>
              <a:rPr b="0" lang="ru-RU" sz="2400" strike="noStrike" u="none">
                <a:solidFill>
                  <a:srgbClr val="000000"/>
                </a:solidFill>
                <a:effectLst/>
                <a:uFillTx/>
                <a:latin typeface="Arial"/>
              </a:rPr>
              <a:t>Третий уровень структуры</a:t>
            </a:r>
            <a:endParaRPr b="0" lang="ru-RU" sz="2400" strike="noStrike" u="none">
              <a:solidFill>
                <a:srgbClr val="000000"/>
              </a:solidFill>
              <a:effectLst/>
              <a:uFillTx/>
              <a:latin typeface="Arial"/>
            </a:endParaRPr>
          </a:p>
          <a:p>
            <a:pPr lvl="3" marL="1728000" indent="-216000" defTabSz="914400">
              <a:lnSpc>
                <a:spcPct val="90000"/>
              </a:lnSpc>
              <a:spcBef>
                <a:spcPts val="567"/>
              </a:spcBef>
              <a:buClr>
                <a:srgbClr val="000000"/>
              </a:buClr>
              <a:buSzPct val="75000"/>
              <a:buFont typeface="Symbol" charset="2"/>
              <a:buChar char=""/>
            </a:pPr>
            <a:r>
              <a:rPr b="0" lang="ru-RU" sz="2400" strike="noStrike" u="none">
                <a:solidFill>
                  <a:srgbClr val="000000"/>
                </a:solidFill>
                <a:effectLst/>
                <a:uFillTx/>
                <a:latin typeface="Arial"/>
              </a:rPr>
              <a:t>Четвёртый уровень структуры</a:t>
            </a:r>
            <a:endParaRPr b="0" lang="ru-RU" sz="2400" strike="noStrike" u="none">
              <a:solidFill>
                <a:srgbClr val="000000"/>
              </a:solidFill>
              <a:effectLst/>
              <a:uFillTx/>
              <a:latin typeface="Arial"/>
            </a:endParaRPr>
          </a:p>
          <a:p>
            <a:pPr lvl="4" marL="2160000" indent="-216000" defTabSz="914400">
              <a:lnSpc>
                <a:spcPct val="90000"/>
              </a:lnSpc>
              <a:spcBef>
                <a:spcPts val="283"/>
              </a:spcBef>
              <a:buClr>
                <a:srgbClr val="000000"/>
              </a:buClr>
              <a:buSzPct val="45000"/>
              <a:buFont typeface="Wingdings" charset="2"/>
              <a:buChar char=""/>
            </a:pPr>
            <a:r>
              <a:rPr b="0" lang="ru-RU" sz="2400" strike="noStrike" u="none">
                <a:solidFill>
                  <a:srgbClr val="000000"/>
                </a:solidFill>
                <a:effectLst/>
                <a:uFillTx/>
                <a:latin typeface="Arial"/>
              </a:rPr>
              <a:t>Пятый уровень структуры</a:t>
            </a:r>
            <a:endParaRPr b="0" lang="ru-RU" sz="2400" strike="noStrike" u="none">
              <a:solidFill>
                <a:srgbClr val="000000"/>
              </a:solidFill>
              <a:effectLst/>
              <a:uFillTx/>
              <a:latin typeface="Arial"/>
            </a:endParaRPr>
          </a:p>
          <a:p>
            <a:pPr lvl="5" marL="2592000" indent="-216000" defTabSz="914400">
              <a:lnSpc>
                <a:spcPct val="90000"/>
              </a:lnSpc>
              <a:spcBef>
                <a:spcPts val="283"/>
              </a:spcBef>
              <a:buClr>
                <a:srgbClr val="000000"/>
              </a:buClr>
              <a:buSzPct val="45000"/>
              <a:buFont typeface="Wingdings" charset="2"/>
              <a:buChar char=""/>
            </a:pPr>
            <a:r>
              <a:rPr b="0" lang="ru-RU" sz="2400" strike="noStrike" u="none">
                <a:solidFill>
                  <a:srgbClr val="000000"/>
                </a:solidFill>
                <a:effectLst/>
                <a:uFillTx/>
                <a:latin typeface="Arial"/>
              </a:rPr>
              <a:t>Шестой уровень структуры</a:t>
            </a:r>
            <a:endParaRPr b="0" lang="ru-RU" sz="2400" strike="noStrike" u="none">
              <a:solidFill>
                <a:srgbClr val="000000"/>
              </a:solidFill>
              <a:effectLst/>
              <a:uFillTx/>
              <a:latin typeface="Arial"/>
            </a:endParaRPr>
          </a:p>
          <a:p>
            <a:pPr lvl="6" marL="3024000" indent="-216000" defTabSz="914400">
              <a:lnSpc>
                <a:spcPct val="90000"/>
              </a:lnSpc>
              <a:spcBef>
                <a:spcPts val="283"/>
              </a:spcBef>
              <a:buClr>
                <a:srgbClr val="000000"/>
              </a:buClr>
              <a:buSzPct val="45000"/>
              <a:buFont typeface="Wingdings" charset="2"/>
              <a:buChar char=""/>
            </a:pPr>
            <a:r>
              <a:rPr b="0" lang="ru-RU" sz="2400" strike="noStrike" u="none">
                <a:solidFill>
                  <a:srgbClr val="000000"/>
                </a:solidFill>
                <a:effectLst/>
                <a:uFillTx/>
                <a:latin typeface="Arial"/>
              </a:rPr>
              <a:t>Седьмой уровень структуры</a:t>
            </a:r>
            <a:endParaRPr b="0" lang="ru-RU" sz="2400" strike="noStrike" u="none">
              <a:solidFill>
                <a:srgbClr val="000000"/>
              </a:solidFill>
              <a:effectLst/>
              <a:uFillTx/>
              <a:latin typeface="Arial"/>
            </a:endParaRPr>
          </a:p>
        </p:txBody>
      </p:sp>
      <p:sp>
        <p:nvSpPr>
          <p:cNvPr id="7" name="PlaceHolder 3"/>
          <p:cNvSpPr>
            <a:spLocks noGrp="1"/>
          </p:cNvSpPr>
          <p:nvPr>
            <p:ph type="dt" idx="4"/>
          </p:nvPr>
        </p:nvSpPr>
        <p:spPr>
          <a:xfrm>
            <a:off x="838080" y="6356520"/>
            <a:ext cx="2741760" cy="363600"/>
          </a:xfrm>
          <a:prstGeom prst="rect">
            <a:avLst/>
          </a:prstGeom>
          <a:noFill/>
          <a:ln w="0">
            <a:noFill/>
          </a:ln>
        </p:spPr>
        <p:txBody>
          <a:bodyPr lIns="91440" rIns="91440" tIns="45720" bIns="45720" anchor="ctr">
            <a:noAutofit/>
          </a:bodyPr>
          <a:lstStyle>
            <a:lvl1pPr indent="0" defTabSz="914400">
              <a:lnSpc>
                <a:spcPct val="100000"/>
              </a:lnSpc>
              <a:buNone/>
              <a:tabLst>
                <a:tab algn="l" pos="0"/>
              </a:tabLst>
              <a:defRPr b="0" lang="ru-RU" sz="1400" strike="noStrike" u="none">
                <a:solidFill>
                  <a:srgbClr val="000000"/>
                </a:solidFill>
                <a:effectLst/>
                <a:uFillTx/>
                <a:latin typeface="Times New Roman"/>
              </a:defRPr>
            </a:lvl1pPr>
          </a:lstStyle>
          <a:p>
            <a:pPr indent="0" defTabSz="914400">
              <a:lnSpc>
                <a:spcPct val="100000"/>
              </a:lnSpc>
              <a:buNone/>
              <a:tabLst>
                <a:tab algn="l" pos="0"/>
              </a:tabLst>
            </a:pPr>
            <a:r>
              <a:rPr b="0" lang="ru-RU" sz="1400" strike="noStrike" u="none">
                <a:solidFill>
                  <a:srgbClr val="000000"/>
                </a:solidFill>
                <a:effectLst/>
                <a:uFillTx/>
                <a:latin typeface="Times New Roman"/>
              </a:rPr>
              <a:t>&lt;дата/время&gt;</a:t>
            </a:r>
            <a:endParaRPr b="0" lang="ru-RU" sz="1400" strike="noStrike" u="none">
              <a:solidFill>
                <a:srgbClr val="000000"/>
              </a:solidFill>
              <a:effectLst/>
              <a:uFillTx/>
              <a:latin typeface="Times New Roman"/>
            </a:endParaRPr>
          </a:p>
        </p:txBody>
      </p:sp>
      <p:sp>
        <p:nvSpPr>
          <p:cNvPr id="8" name="PlaceHolder 4"/>
          <p:cNvSpPr>
            <a:spLocks noGrp="1"/>
          </p:cNvSpPr>
          <p:nvPr>
            <p:ph type="ftr" idx="5"/>
          </p:nvPr>
        </p:nvSpPr>
        <p:spPr>
          <a:xfrm>
            <a:off x="4038480" y="6356520"/>
            <a:ext cx="4113360" cy="36360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ru-RU" sz="1400" strike="noStrike" u="none">
                <a:solidFill>
                  <a:srgbClr val="000000"/>
                </a:solidFill>
                <a:effectLst/>
                <a:uFillTx/>
                <a:latin typeface="Times New Roman"/>
              </a:defRPr>
            </a:lvl1pPr>
          </a:lstStyle>
          <a:p>
            <a:pPr indent="0" algn="ctr" defTabSz="914400">
              <a:lnSpc>
                <a:spcPct val="100000"/>
              </a:lnSpc>
              <a:buNone/>
              <a:tabLst>
                <a:tab algn="l" pos="0"/>
              </a:tabLst>
            </a:pPr>
            <a:r>
              <a:rPr b="0" lang="ru-RU" sz="1400" strike="noStrike" u="none">
                <a:solidFill>
                  <a:srgbClr val="000000"/>
                </a:solidFill>
                <a:effectLst/>
                <a:uFillTx/>
                <a:latin typeface="Times New Roman"/>
              </a:rPr>
              <a:t>&lt;нижний колонтитул&gt;</a:t>
            </a:r>
            <a:endParaRPr b="0" lang="ru-RU" sz="1400" strike="noStrike" u="none">
              <a:solidFill>
                <a:srgbClr val="000000"/>
              </a:solidFill>
              <a:effectLst/>
              <a:uFillTx/>
              <a:latin typeface="Times New Roman"/>
            </a:endParaRPr>
          </a:p>
        </p:txBody>
      </p:sp>
      <p:sp>
        <p:nvSpPr>
          <p:cNvPr id="9" name="PlaceHolder 5"/>
          <p:cNvSpPr>
            <a:spLocks noGrp="1"/>
          </p:cNvSpPr>
          <p:nvPr>
            <p:ph type="sldNum" idx="6"/>
          </p:nvPr>
        </p:nvSpPr>
        <p:spPr>
          <a:xfrm>
            <a:off x="8610480" y="6356520"/>
            <a:ext cx="2741760" cy="36360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trike="noStrike" u="none">
                <a:solidFill>
                  <a:srgbClr val="888888"/>
                </a:solidFill>
                <a:effectLst/>
                <a:uFillTx/>
                <a:latin typeface="Calibri"/>
                <a:ea typeface="Calibri"/>
              </a:defRPr>
            </a:lvl1pPr>
          </a:lstStyle>
          <a:p>
            <a:pPr indent="0" algn="r" defTabSz="914400">
              <a:lnSpc>
                <a:spcPct val="100000"/>
              </a:lnSpc>
              <a:buNone/>
              <a:tabLst>
                <a:tab algn="l" pos="0"/>
              </a:tabLst>
            </a:pPr>
            <a:r>
              <a:rPr b="0" lang="en-US" sz="1200" strike="noStrike" u="none">
                <a:solidFill>
                  <a:srgbClr val="888888"/>
                </a:solidFill>
                <a:effectLst/>
                <a:uFillTx/>
                <a:latin typeface="Calibri"/>
                <a:ea typeface="Calibri"/>
              </a:rPr>
              <a:t>‹#›</a:t>
            </a:r>
            <a:endParaRPr b="0" lang="ru-RU" sz="1200" strike="noStrike" u="none">
              <a:solidFill>
                <a:srgbClr val="000000"/>
              </a:solidFill>
              <a:effectLst/>
              <a:uFillTx/>
              <a:latin typeface="Times New Roman"/>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_ONLY">
    <p:bg>
      <p:bgPr>
        <a:gradFill rotWithShape="0">
          <a:gsLst>
            <a:gs pos="0">
              <a:srgbClr val="ffffff"/>
            </a:gs>
            <a:gs pos="92000">
              <a:srgbClr val="ffffff"/>
            </a:gs>
            <a:gs pos="100000">
              <a:srgbClr val="ddeaf6"/>
            </a:gs>
          </a:gsLst>
          <a:lin ang="0"/>
        </a:gradFill>
      </p:bgPr>
    </p:bg>
    <p:spTree>
      <p:nvGrpSpPr>
        <p:cNvPr id="1" name=""/>
        <p:cNvGrpSpPr/>
        <p:nvPr/>
      </p:nvGrpSpPr>
      <p:grpSpPr>
        <a:xfrm>
          <a:off x="0" y="0"/>
          <a:ext cx="0" cy="0"/>
          <a:chOff x="0" y="0"/>
          <a:chExt cx="0" cy="0"/>
        </a:xfrm>
      </p:grpSpPr>
      <p:sp>
        <p:nvSpPr>
          <p:cNvPr id="10" name="PlaceHolder 1"/>
          <p:cNvSpPr>
            <a:spLocks noGrp="1"/>
          </p:cNvSpPr>
          <p:nvPr>
            <p:ph type="title"/>
          </p:nvPr>
        </p:nvSpPr>
        <p:spPr>
          <a:xfrm>
            <a:off x="838080" y="365040"/>
            <a:ext cx="10514160" cy="1324080"/>
          </a:xfrm>
          <a:prstGeom prst="rect">
            <a:avLst/>
          </a:prstGeom>
          <a:noFill/>
          <a:ln w="0">
            <a:noFill/>
          </a:ln>
        </p:spPr>
        <p:txBody>
          <a:bodyPr lIns="91440" rIns="91440" tIns="45720" bIns="45720" anchor="ctr">
            <a:normAutofit/>
          </a:bodyPr>
          <a:p>
            <a:pPr indent="0" defTabSz="914400">
              <a:lnSpc>
                <a:spcPct val="90000"/>
              </a:lnSpc>
              <a:buNone/>
              <a:tabLst>
                <a:tab algn="l" pos="0"/>
              </a:tabLst>
            </a:pPr>
            <a:r>
              <a:rPr b="0" lang="ru-RU" sz="4400" strike="noStrike" u="none">
                <a:solidFill>
                  <a:srgbClr val="000000"/>
                </a:solidFill>
                <a:effectLst/>
                <a:uFillTx/>
                <a:latin typeface="Arial"/>
              </a:rPr>
              <a:t>Для правки текста заглавия щёлкните мышью</a:t>
            </a:r>
            <a:endParaRPr b="0" lang="ru-RU" sz="4400" strike="noStrike" u="none">
              <a:solidFill>
                <a:srgbClr val="000000"/>
              </a:solidFill>
              <a:effectLst/>
              <a:uFillTx/>
              <a:latin typeface="Arial"/>
            </a:endParaRPr>
          </a:p>
        </p:txBody>
      </p:sp>
      <p:sp>
        <p:nvSpPr>
          <p:cNvPr id="11" name="PlaceHolder 2"/>
          <p:cNvSpPr>
            <a:spLocks noGrp="1"/>
          </p:cNvSpPr>
          <p:nvPr>
            <p:ph type="dt" idx="7"/>
          </p:nvPr>
        </p:nvSpPr>
        <p:spPr>
          <a:xfrm>
            <a:off x="838080" y="6356520"/>
            <a:ext cx="2741760" cy="363600"/>
          </a:xfrm>
          <a:prstGeom prst="rect">
            <a:avLst/>
          </a:prstGeom>
          <a:noFill/>
          <a:ln w="0">
            <a:noFill/>
          </a:ln>
        </p:spPr>
        <p:txBody>
          <a:bodyPr lIns="91440" rIns="91440" tIns="45720" bIns="45720" anchor="ctr">
            <a:noAutofit/>
          </a:bodyPr>
          <a:lstStyle>
            <a:lvl1pPr indent="0" defTabSz="914400">
              <a:lnSpc>
                <a:spcPct val="100000"/>
              </a:lnSpc>
              <a:buNone/>
              <a:tabLst>
                <a:tab algn="l" pos="0"/>
              </a:tabLst>
              <a:defRPr b="0" lang="ru-RU" sz="1400" strike="noStrike" u="none">
                <a:solidFill>
                  <a:srgbClr val="000000"/>
                </a:solidFill>
                <a:effectLst/>
                <a:uFillTx/>
                <a:latin typeface="Times New Roman"/>
              </a:defRPr>
            </a:lvl1pPr>
          </a:lstStyle>
          <a:p>
            <a:pPr indent="0" defTabSz="914400">
              <a:lnSpc>
                <a:spcPct val="100000"/>
              </a:lnSpc>
              <a:buNone/>
              <a:tabLst>
                <a:tab algn="l" pos="0"/>
              </a:tabLst>
            </a:pPr>
            <a:r>
              <a:rPr b="0" lang="ru-RU" sz="1400" strike="noStrike" u="none">
                <a:solidFill>
                  <a:srgbClr val="000000"/>
                </a:solidFill>
                <a:effectLst/>
                <a:uFillTx/>
                <a:latin typeface="Times New Roman"/>
              </a:rPr>
              <a:t>&lt;дата/время&gt;</a:t>
            </a:r>
            <a:endParaRPr b="0" lang="ru-RU" sz="1400" strike="noStrike" u="none">
              <a:solidFill>
                <a:srgbClr val="000000"/>
              </a:solidFill>
              <a:effectLst/>
              <a:uFillTx/>
              <a:latin typeface="Times New Roman"/>
            </a:endParaRPr>
          </a:p>
        </p:txBody>
      </p:sp>
      <p:sp>
        <p:nvSpPr>
          <p:cNvPr id="12" name="PlaceHolder 3"/>
          <p:cNvSpPr>
            <a:spLocks noGrp="1"/>
          </p:cNvSpPr>
          <p:nvPr>
            <p:ph type="ftr" idx="8"/>
          </p:nvPr>
        </p:nvSpPr>
        <p:spPr>
          <a:xfrm>
            <a:off x="4038480" y="6356520"/>
            <a:ext cx="4113360" cy="36360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ru-RU" sz="1400" strike="noStrike" u="none">
                <a:solidFill>
                  <a:srgbClr val="000000"/>
                </a:solidFill>
                <a:effectLst/>
                <a:uFillTx/>
                <a:latin typeface="Times New Roman"/>
              </a:defRPr>
            </a:lvl1pPr>
          </a:lstStyle>
          <a:p>
            <a:pPr indent="0" algn="ctr" defTabSz="914400">
              <a:lnSpc>
                <a:spcPct val="100000"/>
              </a:lnSpc>
              <a:buNone/>
              <a:tabLst>
                <a:tab algn="l" pos="0"/>
              </a:tabLst>
            </a:pPr>
            <a:r>
              <a:rPr b="0" lang="ru-RU" sz="1400" strike="noStrike" u="none">
                <a:solidFill>
                  <a:srgbClr val="000000"/>
                </a:solidFill>
                <a:effectLst/>
                <a:uFillTx/>
                <a:latin typeface="Times New Roman"/>
              </a:rPr>
              <a:t>&lt;нижний колонтитул&gt;</a:t>
            </a:r>
            <a:endParaRPr b="0" lang="ru-RU" sz="1400" strike="noStrike" u="none">
              <a:solidFill>
                <a:srgbClr val="000000"/>
              </a:solidFill>
              <a:effectLst/>
              <a:uFillTx/>
              <a:latin typeface="Times New Roman"/>
            </a:endParaRPr>
          </a:p>
        </p:txBody>
      </p:sp>
      <p:sp>
        <p:nvSpPr>
          <p:cNvPr id="13" name="PlaceHolder 4"/>
          <p:cNvSpPr>
            <a:spLocks noGrp="1"/>
          </p:cNvSpPr>
          <p:nvPr>
            <p:ph type="sldNum" idx="9"/>
          </p:nvPr>
        </p:nvSpPr>
        <p:spPr>
          <a:xfrm>
            <a:off x="8610480" y="6356520"/>
            <a:ext cx="2741760" cy="36360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trike="noStrike" u="none">
                <a:solidFill>
                  <a:srgbClr val="888888"/>
                </a:solidFill>
                <a:effectLst/>
                <a:uFillTx/>
                <a:latin typeface="Calibri"/>
                <a:ea typeface="Calibri"/>
              </a:defRPr>
            </a:lvl1pPr>
          </a:lstStyle>
          <a:p>
            <a:pPr indent="0" algn="r" defTabSz="914400">
              <a:lnSpc>
                <a:spcPct val="100000"/>
              </a:lnSpc>
              <a:buNone/>
              <a:tabLst>
                <a:tab algn="l" pos="0"/>
              </a:tabLst>
            </a:pPr>
            <a:r>
              <a:rPr b="0" lang="en-US" sz="1200" strike="noStrike" u="none">
                <a:solidFill>
                  <a:srgbClr val="888888"/>
                </a:solidFill>
                <a:effectLst/>
                <a:uFillTx/>
                <a:latin typeface="Calibri"/>
                <a:ea typeface="Calibri"/>
              </a:rPr>
              <a:t>‹#›</a:t>
            </a:r>
            <a:endParaRPr b="0" lang="ru-RU" sz="1200" strike="noStrike" u="none">
              <a:solidFill>
                <a:srgbClr val="000000"/>
              </a:solidFill>
              <a:effectLst/>
              <a:uFillTx/>
              <a:latin typeface="Times New Roman"/>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WO_OBJECTS">
    <p:bg>
      <p:bgPr>
        <a:gradFill rotWithShape="0">
          <a:gsLst>
            <a:gs pos="0">
              <a:srgbClr val="ffffff"/>
            </a:gs>
            <a:gs pos="92000">
              <a:srgbClr val="ffffff"/>
            </a:gs>
            <a:gs pos="100000">
              <a:srgbClr val="ddeaf6"/>
            </a:gs>
          </a:gsLst>
          <a:lin ang="0"/>
        </a:gradFill>
      </p:bgPr>
    </p:bg>
    <p:spTree>
      <p:nvGrpSpPr>
        <p:cNvPr id="1" name=""/>
        <p:cNvGrpSpPr/>
        <p:nvPr/>
      </p:nvGrpSpPr>
      <p:grpSpPr>
        <a:xfrm>
          <a:off x="0" y="0"/>
          <a:ext cx="0" cy="0"/>
          <a:chOff x="0" y="0"/>
          <a:chExt cx="0" cy="0"/>
        </a:xfrm>
      </p:grpSpPr>
      <p:sp>
        <p:nvSpPr>
          <p:cNvPr id="14" name="PlaceHolder 1"/>
          <p:cNvSpPr>
            <a:spLocks noGrp="1"/>
          </p:cNvSpPr>
          <p:nvPr>
            <p:ph type="title"/>
          </p:nvPr>
        </p:nvSpPr>
        <p:spPr>
          <a:xfrm>
            <a:off x="838080" y="365040"/>
            <a:ext cx="10514160" cy="1324080"/>
          </a:xfrm>
          <a:prstGeom prst="rect">
            <a:avLst/>
          </a:prstGeom>
          <a:noFill/>
          <a:ln w="0">
            <a:noFill/>
          </a:ln>
        </p:spPr>
        <p:txBody>
          <a:bodyPr lIns="91440" rIns="91440" tIns="45720" bIns="45720" anchor="ctr">
            <a:normAutofit/>
          </a:bodyPr>
          <a:p>
            <a:pPr indent="0" defTabSz="914400">
              <a:lnSpc>
                <a:spcPct val="90000"/>
              </a:lnSpc>
              <a:buNone/>
              <a:tabLst>
                <a:tab algn="l" pos="0"/>
              </a:tabLst>
            </a:pPr>
            <a:r>
              <a:rPr b="0" lang="ru-RU" sz="4400" strike="noStrike" u="none">
                <a:solidFill>
                  <a:srgbClr val="000000"/>
                </a:solidFill>
                <a:effectLst/>
                <a:uFillTx/>
                <a:latin typeface="Arial"/>
              </a:rPr>
              <a:t>Для правки текста заглавия щёлкните мышью</a:t>
            </a:r>
            <a:endParaRPr b="0" lang="ru-RU" sz="4400" strike="noStrike" u="none">
              <a:solidFill>
                <a:srgbClr val="000000"/>
              </a:solidFill>
              <a:effectLst/>
              <a:uFillTx/>
              <a:latin typeface="Arial"/>
            </a:endParaRPr>
          </a:p>
        </p:txBody>
      </p:sp>
      <p:sp>
        <p:nvSpPr>
          <p:cNvPr id="15" name="PlaceHolder 2"/>
          <p:cNvSpPr>
            <a:spLocks noGrp="1"/>
          </p:cNvSpPr>
          <p:nvPr>
            <p:ph type="body"/>
          </p:nvPr>
        </p:nvSpPr>
        <p:spPr>
          <a:xfrm>
            <a:off x="838080" y="1825560"/>
            <a:ext cx="5180040" cy="4349880"/>
          </a:xfrm>
          <a:prstGeom prst="rect">
            <a:avLst/>
          </a:prstGeom>
          <a:noFill/>
          <a:ln w="0">
            <a:noFill/>
          </a:ln>
        </p:spPr>
        <p:txBody>
          <a:bodyPr lIns="91440" rIns="91440" tIns="45720" bIns="45720" anchor="t">
            <a:normAutofit fontScale="85000" lnSpcReduction="19999"/>
          </a:bodyPr>
          <a:p>
            <a:pPr marL="432000" indent="-324000" defTabSz="914400">
              <a:lnSpc>
                <a:spcPct val="90000"/>
              </a:lnSpc>
              <a:spcBef>
                <a:spcPts val="1417"/>
              </a:spcBef>
              <a:buClr>
                <a:srgbClr val="000000"/>
              </a:buClr>
              <a:buSzPct val="45000"/>
              <a:buFont typeface="Wingdings" charset="2"/>
              <a:buChar char=""/>
            </a:pPr>
            <a:r>
              <a:rPr b="0" lang="ru-RU" sz="2800" strike="noStrike" u="none">
                <a:solidFill>
                  <a:srgbClr val="000000"/>
                </a:solidFill>
                <a:effectLst/>
                <a:uFillTx/>
                <a:latin typeface="Arial"/>
              </a:rPr>
              <a:t>Для правки структуры щёлкните мышью</a:t>
            </a:r>
            <a:endParaRPr b="0" lang="ru-RU" sz="2800" strike="noStrike" u="none">
              <a:solidFill>
                <a:srgbClr val="000000"/>
              </a:solidFill>
              <a:effectLst/>
              <a:uFillTx/>
              <a:latin typeface="Arial"/>
            </a:endParaRPr>
          </a:p>
          <a:p>
            <a:pPr lvl="1" marL="864000" indent="-324000" defTabSz="914400">
              <a:lnSpc>
                <a:spcPct val="90000"/>
              </a:lnSpc>
              <a:spcBef>
                <a:spcPts val="1134"/>
              </a:spcBef>
              <a:buClr>
                <a:srgbClr val="000000"/>
              </a:buClr>
              <a:buSzPct val="75000"/>
              <a:buFont typeface="Symbol" charset="2"/>
              <a:buChar char=""/>
            </a:pPr>
            <a:r>
              <a:rPr b="0" lang="ru-RU" sz="2800" strike="noStrike" u="none">
                <a:solidFill>
                  <a:srgbClr val="000000"/>
                </a:solidFill>
                <a:effectLst/>
                <a:uFillTx/>
                <a:latin typeface="Arial"/>
              </a:rPr>
              <a:t>Второй уровень структуры</a:t>
            </a:r>
            <a:endParaRPr b="0" lang="ru-RU" sz="2800" strike="noStrike" u="none">
              <a:solidFill>
                <a:srgbClr val="000000"/>
              </a:solidFill>
              <a:effectLst/>
              <a:uFillTx/>
              <a:latin typeface="Arial"/>
            </a:endParaRPr>
          </a:p>
          <a:p>
            <a:pPr lvl="2" marL="1296000" indent="-288000" defTabSz="914400">
              <a:lnSpc>
                <a:spcPct val="90000"/>
              </a:lnSpc>
              <a:spcBef>
                <a:spcPts val="850"/>
              </a:spcBef>
              <a:buClr>
                <a:srgbClr val="000000"/>
              </a:buClr>
              <a:buSzPct val="45000"/>
              <a:buFont typeface="Wingdings" charset="2"/>
              <a:buChar char=""/>
            </a:pPr>
            <a:r>
              <a:rPr b="0" lang="ru-RU" sz="2800" strike="noStrike" u="none">
                <a:solidFill>
                  <a:srgbClr val="000000"/>
                </a:solidFill>
                <a:effectLst/>
                <a:uFillTx/>
                <a:latin typeface="Arial"/>
              </a:rPr>
              <a:t>Третий уровень структуры</a:t>
            </a:r>
            <a:endParaRPr b="0" lang="ru-RU" sz="2800" strike="noStrike" u="none">
              <a:solidFill>
                <a:srgbClr val="000000"/>
              </a:solidFill>
              <a:effectLst/>
              <a:uFillTx/>
              <a:latin typeface="Arial"/>
            </a:endParaRPr>
          </a:p>
          <a:p>
            <a:pPr lvl="3" marL="1728000" indent="-216000" defTabSz="914400">
              <a:lnSpc>
                <a:spcPct val="90000"/>
              </a:lnSpc>
              <a:spcBef>
                <a:spcPts val="567"/>
              </a:spcBef>
              <a:buClr>
                <a:srgbClr val="000000"/>
              </a:buClr>
              <a:buSzPct val="75000"/>
              <a:buFont typeface="Symbol" charset="2"/>
              <a:buChar char=""/>
            </a:pPr>
            <a:r>
              <a:rPr b="0" lang="ru-RU" sz="2800" strike="noStrike" u="none">
                <a:solidFill>
                  <a:srgbClr val="000000"/>
                </a:solidFill>
                <a:effectLst/>
                <a:uFillTx/>
                <a:latin typeface="Arial"/>
              </a:rPr>
              <a:t>Четвёртый уровень структуры</a:t>
            </a:r>
            <a:endParaRPr b="0" lang="ru-RU" sz="2800" strike="noStrike" u="none">
              <a:solidFill>
                <a:srgbClr val="000000"/>
              </a:solidFill>
              <a:effectLst/>
              <a:uFillTx/>
              <a:latin typeface="Arial"/>
            </a:endParaRPr>
          </a:p>
          <a:p>
            <a:pPr lvl="4" marL="2160000" indent="-216000" defTabSz="914400">
              <a:lnSpc>
                <a:spcPct val="90000"/>
              </a:lnSpc>
              <a:spcBef>
                <a:spcPts val="283"/>
              </a:spcBef>
              <a:buClr>
                <a:srgbClr val="000000"/>
              </a:buClr>
              <a:buSzPct val="45000"/>
              <a:buFont typeface="Wingdings" charset="2"/>
              <a:buChar char=""/>
            </a:pPr>
            <a:r>
              <a:rPr b="0" lang="ru-RU" sz="2800" strike="noStrike" u="none">
                <a:solidFill>
                  <a:srgbClr val="000000"/>
                </a:solidFill>
                <a:effectLst/>
                <a:uFillTx/>
                <a:latin typeface="Arial"/>
              </a:rPr>
              <a:t>Пятый уровень структуры</a:t>
            </a:r>
            <a:endParaRPr b="0" lang="ru-RU" sz="2800" strike="noStrike" u="none">
              <a:solidFill>
                <a:srgbClr val="000000"/>
              </a:solidFill>
              <a:effectLst/>
              <a:uFillTx/>
              <a:latin typeface="Arial"/>
            </a:endParaRPr>
          </a:p>
          <a:p>
            <a:pPr lvl="5" marL="2592000" indent="-216000" defTabSz="914400">
              <a:lnSpc>
                <a:spcPct val="90000"/>
              </a:lnSpc>
              <a:spcBef>
                <a:spcPts val="283"/>
              </a:spcBef>
              <a:buClr>
                <a:srgbClr val="000000"/>
              </a:buClr>
              <a:buSzPct val="45000"/>
              <a:buFont typeface="Wingdings" charset="2"/>
              <a:buChar char=""/>
            </a:pPr>
            <a:r>
              <a:rPr b="0" lang="ru-RU" sz="2800" strike="noStrike" u="none">
                <a:solidFill>
                  <a:srgbClr val="000000"/>
                </a:solidFill>
                <a:effectLst/>
                <a:uFillTx/>
                <a:latin typeface="Arial"/>
              </a:rPr>
              <a:t>Шестой уровень структуры</a:t>
            </a:r>
            <a:endParaRPr b="0" lang="ru-RU" sz="2800" strike="noStrike" u="none">
              <a:solidFill>
                <a:srgbClr val="000000"/>
              </a:solidFill>
              <a:effectLst/>
              <a:uFillTx/>
              <a:latin typeface="Arial"/>
            </a:endParaRPr>
          </a:p>
          <a:p>
            <a:pPr lvl="6" marL="3024000" indent="-216000" defTabSz="914400">
              <a:lnSpc>
                <a:spcPct val="90000"/>
              </a:lnSpc>
              <a:spcBef>
                <a:spcPts val="283"/>
              </a:spcBef>
              <a:buClr>
                <a:srgbClr val="000000"/>
              </a:buClr>
              <a:buSzPct val="45000"/>
              <a:buFont typeface="Wingdings" charset="2"/>
              <a:buChar char=""/>
            </a:pPr>
            <a:r>
              <a:rPr b="0" lang="ru-RU" sz="2800" strike="noStrike" u="none">
                <a:solidFill>
                  <a:srgbClr val="000000"/>
                </a:solidFill>
                <a:effectLst/>
                <a:uFillTx/>
                <a:latin typeface="Arial"/>
              </a:rPr>
              <a:t>Седьмой уровень структуры</a:t>
            </a:r>
            <a:endParaRPr b="0" lang="ru-RU" sz="2800" strike="noStrike" u="none">
              <a:solidFill>
                <a:srgbClr val="000000"/>
              </a:solidFill>
              <a:effectLst/>
              <a:uFillTx/>
              <a:latin typeface="Arial"/>
            </a:endParaRPr>
          </a:p>
        </p:txBody>
      </p:sp>
      <p:sp>
        <p:nvSpPr>
          <p:cNvPr id="16" name="PlaceHolder 3"/>
          <p:cNvSpPr>
            <a:spLocks noGrp="1"/>
          </p:cNvSpPr>
          <p:nvPr>
            <p:ph type="body"/>
          </p:nvPr>
        </p:nvSpPr>
        <p:spPr>
          <a:xfrm>
            <a:off x="6172200" y="1825560"/>
            <a:ext cx="5180040" cy="4349880"/>
          </a:xfrm>
          <a:prstGeom prst="rect">
            <a:avLst/>
          </a:prstGeom>
          <a:noFill/>
          <a:ln w="0">
            <a:noFill/>
          </a:ln>
        </p:spPr>
        <p:txBody>
          <a:bodyPr lIns="91440" rIns="91440" tIns="45720" bIns="45720" anchor="t">
            <a:normAutofit fontScale="85000" lnSpcReduction="19999"/>
          </a:bodyPr>
          <a:p>
            <a:pPr marL="432000" indent="-324000" defTabSz="914400">
              <a:lnSpc>
                <a:spcPct val="90000"/>
              </a:lnSpc>
              <a:spcBef>
                <a:spcPts val="1417"/>
              </a:spcBef>
              <a:buClr>
                <a:srgbClr val="000000"/>
              </a:buClr>
              <a:buSzPct val="45000"/>
              <a:buFont typeface="Wingdings" charset="2"/>
              <a:buChar char=""/>
            </a:pPr>
            <a:r>
              <a:rPr b="0" lang="ru-RU" sz="2800" strike="noStrike" u="none">
                <a:solidFill>
                  <a:srgbClr val="000000"/>
                </a:solidFill>
                <a:effectLst/>
                <a:uFillTx/>
                <a:latin typeface="Arial"/>
              </a:rPr>
              <a:t>Для правки структуры щёлкните мышью</a:t>
            </a:r>
            <a:endParaRPr b="0" lang="ru-RU" sz="2800" strike="noStrike" u="none">
              <a:solidFill>
                <a:srgbClr val="000000"/>
              </a:solidFill>
              <a:effectLst/>
              <a:uFillTx/>
              <a:latin typeface="Arial"/>
            </a:endParaRPr>
          </a:p>
          <a:p>
            <a:pPr lvl="1" marL="864000" indent="-324000" defTabSz="914400">
              <a:lnSpc>
                <a:spcPct val="90000"/>
              </a:lnSpc>
              <a:spcBef>
                <a:spcPts val="1134"/>
              </a:spcBef>
              <a:buClr>
                <a:srgbClr val="000000"/>
              </a:buClr>
              <a:buSzPct val="75000"/>
              <a:buFont typeface="Symbol" charset="2"/>
              <a:buChar char=""/>
            </a:pPr>
            <a:r>
              <a:rPr b="0" lang="ru-RU" sz="2800" strike="noStrike" u="none">
                <a:solidFill>
                  <a:srgbClr val="000000"/>
                </a:solidFill>
                <a:effectLst/>
                <a:uFillTx/>
                <a:latin typeface="Arial"/>
              </a:rPr>
              <a:t>Второй уровень структуры</a:t>
            </a:r>
            <a:endParaRPr b="0" lang="ru-RU" sz="2800" strike="noStrike" u="none">
              <a:solidFill>
                <a:srgbClr val="000000"/>
              </a:solidFill>
              <a:effectLst/>
              <a:uFillTx/>
              <a:latin typeface="Arial"/>
            </a:endParaRPr>
          </a:p>
          <a:p>
            <a:pPr lvl="2" marL="1296000" indent="-288000" defTabSz="914400">
              <a:lnSpc>
                <a:spcPct val="90000"/>
              </a:lnSpc>
              <a:spcBef>
                <a:spcPts val="850"/>
              </a:spcBef>
              <a:buClr>
                <a:srgbClr val="000000"/>
              </a:buClr>
              <a:buSzPct val="45000"/>
              <a:buFont typeface="Wingdings" charset="2"/>
              <a:buChar char=""/>
            </a:pPr>
            <a:r>
              <a:rPr b="0" lang="ru-RU" sz="2800" strike="noStrike" u="none">
                <a:solidFill>
                  <a:srgbClr val="000000"/>
                </a:solidFill>
                <a:effectLst/>
                <a:uFillTx/>
                <a:latin typeface="Arial"/>
              </a:rPr>
              <a:t>Третий уровень структуры</a:t>
            </a:r>
            <a:endParaRPr b="0" lang="ru-RU" sz="2800" strike="noStrike" u="none">
              <a:solidFill>
                <a:srgbClr val="000000"/>
              </a:solidFill>
              <a:effectLst/>
              <a:uFillTx/>
              <a:latin typeface="Arial"/>
            </a:endParaRPr>
          </a:p>
          <a:p>
            <a:pPr lvl="3" marL="1728000" indent="-216000" defTabSz="914400">
              <a:lnSpc>
                <a:spcPct val="90000"/>
              </a:lnSpc>
              <a:spcBef>
                <a:spcPts val="567"/>
              </a:spcBef>
              <a:buClr>
                <a:srgbClr val="000000"/>
              </a:buClr>
              <a:buSzPct val="75000"/>
              <a:buFont typeface="Symbol" charset="2"/>
              <a:buChar char=""/>
            </a:pPr>
            <a:r>
              <a:rPr b="0" lang="ru-RU" sz="2800" strike="noStrike" u="none">
                <a:solidFill>
                  <a:srgbClr val="000000"/>
                </a:solidFill>
                <a:effectLst/>
                <a:uFillTx/>
                <a:latin typeface="Arial"/>
              </a:rPr>
              <a:t>Четвёртый уровень структуры</a:t>
            </a:r>
            <a:endParaRPr b="0" lang="ru-RU" sz="2800" strike="noStrike" u="none">
              <a:solidFill>
                <a:srgbClr val="000000"/>
              </a:solidFill>
              <a:effectLst/>
              <a:uFillTx/>
              <a:latin typeface="Arial"/>
            </a:endParaRPr>
          </a:p>
          <a:p>
            <a:pPr lvl="4" marL="2160000" indent="-216000" defTabSz="914400">
              <a:lnSpc>
                <a:spcPct val="90000"/>
              </a:lnSpc>
              <a:spcBef>
                <a:spcPts val="283"/>
              </a:spcBef>
              <a:buClr>
                <a:srgbClr val="000000"/>
              </a:buClr>
              <a:buSzPct val="45000"/>
              <a:buFont typeface="Wingdings" charset="2"/>
              <a:buChar char=""/>
            </a:pPr>
            <a:r>
              <a:rPr b="0" lang="ru-RU" sz="2800" strike="noStrike" u="none">
                <a:solidFill>
                  <a:srgbClr val="000000"/>
                </a:solidFill>
                <a:effectLst/>
                <a:uFillTx/>
                <a:latin typeface="Arial"/>
              </a:rPr>
              <a:t>Пятый уровень структуры</a:t>
            </a:r>
            <a:endParaRPr b="0" lang="ru-RU" sz="2800" strike="noStrike" u="none">
              <a:solidFill>
                <a:srgbClr val="000000"/>
              </a:solidFill>
              <a:effectLst/>
              <a:uFillTx/>
              <a:latin typeface="Arial"/>
            </a:endParaRPr>
          </a:p>
          <a:p>
            <a:pPr lvl="5" marL="2592000" indent="-216000" defTabSz="914400">
              <a:lnSpc>
                <a:spcPct val="90000"/>
              </a:lnSpc>
              <a:spcBef>
                <a:spcPts val="283"/>
              </a:spcBef>
              <a:buClr>
                <a:srgbClr val="000000"/>
              </a:buClr>
              <a:buSzPct val="45000"/>
              <a:buFont typeface="Wingdings" charset="2"/>
              <a:buChar char=""/>
            </a:pPr>
            <a:r>
              <a:rPr b="0" lang="ru-RU" sz="2800" strike="noStrike" u="none">
                <a:solidFill>
                  <a:srgbClr val="000000"/>
                </a:solidFill>
                <a:effectLst/>
                <a:uFillTx/>
                <a:latin typeface="Arial"/>
              </a:rPr>
              <a:t>Шестой уровень структуры</a:t>
            </a:r>
            <a:endParaRPr b="0" lang="ru-RU" sz="2800" strike="noStrike" u="none">
              <a:solidFill>
                <a:srgbClr val="000000"/>
              </a:solidFill>
              <a:effectLst/>
              <a:uFillTx/>
              <a:latin typeface="Arial"/>
            </a:endParaRPr>
          </a:p>
          <a:p>
            <a:pPr lvl="6" marL="3024000" indent="-216000" defTabSz="914400">
              <a:lnSpc>
                <a:spcPct val="90000"/>
              </a:lnSpc>
              <a:spcBef>
                <a:spcPts val="283"/>
              </a:spcBef>
              <a:buClr>
                <a:srgbClr val="000000"/>
              </a:buClr>
              <a:buSzPct val="45000"/>
              <a:buFont typeface="Wingdings" charset="2"/>
              <a:buChar char=""/>
            </a:pPr>
            <a:r>
              <a:rPr b="0" lang="ru-RU" sz="2800" strike="noStrike" u="none">
                <a:solidFill>
                  <a:srgbClr val="000000"/>
                </a:solidFill>
                <a:effectLst/>
                <a:uFillTx/>
                <a:latin typeface="Arial"/>
              </a:rPr>
              <a:t>Седьмой уровень структуры</a:t>
            </a:r>
            <a:endParaRPr b="0" lang="ru-RU" sz="2800" strike="noStrike" u="none">
              <a:solidFill>
                <a:srgbClr val="000000"/>
              </a:solidFill>
              <a:effectLst/>
              <a:uFillTx/>
              <a:latin typeface="Arial"/>
            </a:endParaRPr>
          </a:p>
        </p:txBody>
      </p:sp>
      <p:sp>
        <p:nvSpPr>
          <p:cNvPr id="17" name="PlaceHolder 4"/>
          <p:cNvSpPr>
            <a:spLocks noGrp="1"/>
          </p:cNvSpPr>
          <p:nvPr>
            <p:ph type="dt" idx="10"/>
          </p:nvPr>
        </p:nvSpPr>
        <p:spPr>
          <a:xfrm>
            <a:off x="838080" y="6356520"/>
            <a:ext cx="2741760" cy="363600"/>
          </a:xfrm>
          <a:prstGeom prst="rect">
            <a:avLst/>
          </a:prstGeom>
          <a:noFill/>
          <a:ln w="0">
            <a:noFill/>
          </a:ln>
        </p:spPr>
        <p:txBody>
          <a:bodyPr lIns="91440" rIns="91440" tIns="45720" bIns="45720" anchor="ctr">
            <a:noAutofit/>
          </a:bodyPr>
          <a:lstStyle>
            <a:lvl1pPr indent="0" defTabSz="914400">
              <a:lnSpc>
                <a:spcPct val="100000"/>
              </a:lnSpc>
              <a:buNone/>
              <a:tabLst>
                <a:tab algn="l" pos="0"/>
              </a:tabLst>
              <a:defRPr b="0" lang="ru-RU" sz="1400" strike="noStrike" u="none">
                <a:solidFill>
                  <a:srgbClr val="000000"/>
                </a:solidFill>
                <a:effectLst/>
                <a:uFillTx/>
                <a:latin typeface="Times New Roman"/>
              </a:defRPr>
            </a:lvl1pPr>
          </a:lstStyle>
          <a:p>
            <a:pPr indent="0" defTabSz="914400">
              <a:lnSpc>
                <a:spcPct val="100000"/>
              </a:lnSpc>
              <a:buNone/>
              <a:tabLst>
                <a:tab algn="l" pos="0"/>
              </a:tabLst>
            </a:pPr>
            <a:r>
              <a:rPr b="0" lang="ru-RU" sz="1400" strike="noStrike" u="none">
                <a:solidFill>
                  <a:srgbClr val="000000"/>
                </a:solidFill>
                <a:effectLst/>
                <a:uFillTx/>
                <a:latin typeface="Times New Roman"/>
              </a:rPr>
              <a:t>&lt;дата/время&gt;</a:t>
            </a:r>
            <a:endParaRPr b="0" lang="ru-RU" sz="1400" strike="noStrike" u="none">
              <a:solidFill>
                <a:srgbClr val="000000"/>
              </a:solidFill>
              <a:effectLst/>
              <a:uFillTx/>
              <a:latin typeface="Times New Roman"/>
            </a:endParaRPr>
          </a:p>
        </p:txBody>
      </p:sp>
      <p:sp>
        <p:nvSpPr>
          <p:cNvPr id="18" name="PlaceHolder 5"/>
          <p:cNvSpPr>
            <a:spLocks noGrp="1"/>
          </p:cNvSpPr>
          <p:nvPr>
            <p:ph type="ftr" idx="11"/>
          </p:nvPr>
        </p:nvSpPr>
        <p:spPr>
          <a:xfrm>
            <a:off x="4038480" y="6356520"/>
            <a:ext cx="4113360" cy="36360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ru-RU" sz="1400" strike="noStrike" u="none">
                <a:solidFill>
                  <a:srgbClr val="000000"/>
                </a:solidFill>
                <a:effectLst/>
                <a:uFillTx/>
                <a:latin typeface="Times New Roman"/>
              </a:defRPr>
            </a:lvl1pPr>
          </a:lstStyle>
          <a:p>
            <a:pPr indent="0" algn="ctr" defTabSz="914400">
              <a:lnSpc>
                <a:spcPct val="100000"/>
              </a:lnSpc>
              <a:buNone/>
              <a:tabLst>
                <a:tab algn="l" pos="0"/>
              </a:tabLst>
            </a:pPr>
            <a:r>
              <a:rPr b="0" lang="ru-RU" sz="1400" strike="noStrike" u="none">
                <a:solidFill>
                  <a:srgbClr val="000000"/>
                </a:solidFill>
                <a:effectLst/>
                <a:uFillTx/>
                <a:latin typeface="Times New Roman"/>
              </a:rPr>
              <a:t>&lt;нижний колонтитул&gt;</a:t>
            </a:r>
            <a:endParaRPr b="0" lang="ru-RU" sz="1400" strike="noStrike" u="none">
              <a:solidFill>
                <a:srgbClr val="000000"/>
              </a:solidFill>
              <a:effectLst/>
              <a:uFillTx/>
              <a:latin typeface="Times New Roman"/>
            </a:endParaRPr>
          </a:p>
        </p:txBody>
      </p:sp>
      <p:sp>
        <p:nvSpPr>
          <p:cNvPr id="19" name="PlaceHolder 6"/>
          <p:cNvSpPr>
            <a:spLocks noGrp="1"/>
          </p:cNvSpPr>
          <p:nvPr>
            <p:ph type="sldNum" idx="12"/>
          </p:nvPr>
        </p:nvSpPr>
        <p:spPr>
          <a:xfrm>
            <a:off x="8610480" y="6356520"/>
            <a:ext cx="2741760" cy="36360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trike="noStrike" u="none">
                <a:solidFill>
                  <a:srgbClr val="888888"/>
                </a:solidFill>
                <a:effectLst/>
                <a:uFillTx/>
                <a:latin typeface="Calibri"/>
                <a:ea typeface="Calibri"/>
              </a:defRPr>
            </a:lvl1pPr>
          </a:lstStyle>
          <a:p>
            <a:pPr indent="0" algn="r" defTabSz="914400">
              <a:lnSpc>
                <a:spcPct val="100000"/>
              </a:lnSpc>
              <a:buNone/>
              <a:tabLst>
                <a:tab algn="l" pos="0"/>
              </a:tabLst>
            </a:pPr>
            <a:r>
              <a:rPr b="0" lang="en-US" sz="1200" strike="noStrike" u="none">
                <a:solidFill>
                  <a:srgbClr val="888888"/>
                </a:solidFill>
                <a:effectLst/>
                <a:uFillTx/>
                <a:latin typeface="Calibri"/>
                <a:ea typeface="Calibri"/>
              </a:rPr>
              <a:t>‹#›</a:t>
            </a:r>
            <a:endParaRPr b="0" lang="ru-RU" sz="1200" strike="noStrike" u="none">
              <a:solidFill>
                <a:srgbClr val="000000"/>
              </a:solidFill>
              <a:effectLst/>
              <a:uFillTx/>
              <a:latin typeface="Times New Roman"/>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p:bg>
      <p:bgPr>
        <a:gradFill rotWithShape="0">
          <a:gsLst>
            <a:gs pos="0">
              <a:srgbClr val="ffffff"/>
            </a:gs>
            <a:gs pos="92000">
              <a:srgbClr val="ffffff"/>
            </a:gs>
            <a:gs pos="100000">
              <a:srgbClr val="ddeaf6"/>
            </a:gs>
          </a:gsLst>
          <a:lin ang="0"/>
        </a:gradFill>
      </p:bgPr>
    </p:bg>
    <p:spTree>
      <p:nvGrpSpPr>
        <p:cNvPr id="1" name=""/>
        <p:cNvGrpSpPr/>
        <p:nvPr/>
      </p:nvGrpSpPr>
      <p:grpSpPr>
        <a:xfrm>
          <a:off x="0" y="0"/>
          <a:ext cx="0" cy="0"/>
          <a:chOff x="0" y="0"/>
          <a:chExt cx="0" cy="0"/>
        </a:xfrm>
      </p:grpSpPr>
      <p:sp>
        <p:nvSpPr>
          <p:cNvPr id="20" name="PlaceHolder 1"/>
          <p:cNvSpPr>
            <a:spLocks noGrp="1"/>
          </p:cNvSpPr>
          <p:nvPr>
            <p:ph type="dt" idx="13"/>
          </p:nvPr>
        </p:nvSpPr>
        <p:spPr>
          <a:xfrm>
            <a:off x="838080" y="6356520"/>
            <a:ext cx="2741760" cy="363600"/>
          </a:xfrm>
          <a:prstGeom prst="rect">
            <a:avLst/>
          </a:prstGeom>
          <a:noFill/>
          <a:ln w="0">
            <a:noFill/>
          </a:ln>
        </p:spPr>
        <p:txBody>
          <a:bodyPr lIns="91440" rIns="91440" tIns="45720" bIns="45720" anchor="ctr">
            <a:noAutofit/>
          </a:bodyPr>
          <a:lstStyle>
            <a:lvl1pPr indent="0" defTabSz="914400">
              <a:lnSpc>
                <a:spcPct val="100000"/>
              </a:lnSpc>
              <a:buNone/>
              <a:tabLst>
                <a:tab algn="l" pos="0"/>
              </a:tabLst>
              <a:defRPr b="0" lang="ru-RU" sz="1400" strike="noStrike" u="none">
                <a:solidFill>
                  <a:srgbClr val="000000"/>
                </a:solidFill>
                <a:effectLst/>
                <a:uFillTx/>
                <a:latin typeface="Times New Roman"/>
              </a:defRPr>
            </a:lvl1pPr>
          </a:lstStyle>
          <a:p>
            <a:pPr indent="0" defTabSz="914400">
              <a:lnSpc>
                <a:spcPct val="100000"/>
              </a:lnSpc>
              <a:buNone/>
              <a:tabLst>
                <a:tab algn="l" pos="0"/>
              </a:tabLst>
            </a:pPr>
            <a:r>
              <a:rPr b="0" lang="ru-RU" sz="1400" strike="noStrike" u="none">
                <a:solidFill>
                  <a:srgbClr val="000000"/>
                </a:solidFill>
                <a:effectLst/>
                <a:uFillTx/>
                <a:latin typeface="Times New Roman"/>
              </a:rPr>
              <a:t>&lt;дата/время&gt;</a:t>
            </a:r>
            <a:endParaRPr b="0" lang="ru-RU" sz="1400" strike="noStrike" u="none">
              <a:solidFill>
                <a:srgbClr val="000000"/>
              </a:solidFill>
              <a:effectLst/>
              <a:uFillTx/>
              <a:latin typeface="Times New Roman"/>
            </a:endParaRPr>
          </a:p>
        </p:txBody>
      </p:sp>
      <p:sp>
        <p:nvSpPr>
          <p:cNvPr id="21" name="PlaceHolder 2"/>
          <p:cNvSpPr>
            <a:spLocks noGrp="1"/>
          </p:cNvSpPr>
          <p:nvPr>
            <p:ph type="ftr" idx="14"/>
          </p:nvPr>
        </p:nvSpPr>
        <p:spPr>
          <a:xfrm>
            <a:off x="4038480" y="6356520"/>
            <a:ext cx="4113360" cy="36360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ru-RU" sz="1400" strike="noStrike" u="none">
                <a:solidFill>
                  <a:srgbClr val="000000"/>
                </a:solidFill>
                <a:effectLst/>
                <a:uFillTx/>
                <a:latin typeface="Times New Roman"/>
              </a:defRPr>
            </a:lvl1pPr>
          </a:lstStyle>
          <a:p>
            <a:pPr indent="0" algn="ctr" defTabSz="914400">
              <a:lnSpc>
                <a:spcPct val="100000"/>
              </a:lnSpc>
              <a:buNone/>
              <a:tabLst>
                <a:tab algn="l" pos="0"/>
              </a:tabLst>
            </a:pPr>
            <a:r>
              <a:rPr b="0" lang="ru-RU" sz="1400" strike="noStrike" u="none">
                <a:solidFill>
                  <a:srgbClr val="000000"/>
                </a:solidFill>
                <a:effectLst/>
                <a:uFillTx/>
                <a:latin typeface="Times New Roman"/>
              </a:rPr>
              <a:t>&lt;нижний колонтитул&gt;</a:t>
            </a:r>
            <a:endParaRPr b="0" lang="ru-RU" sz="1400" strike="noStrike" u="none">
              <a:solidFill>
                <a:srgbClr val="000000"/>
              </a:solidFill>
              <a:effectLst/>
              <a:uFillTx/>
              <a:latin typeface="Times New Roman"/>
            </a:endParaRPr>
          </a:p>
        </p:txBody>
      </p:sp>
      <p:sp>
        <p:nvSpPr>
          <p:cNvPr id="22" name="PlaceHolder 3"/>
          <p:cNvSpPr>
            <a:spLocks noGrp="1"/>
          </p:cNvSpPr>
          <p:nvPr>
            <p:ph type="sldNum" idx="15"/>
          </p:nvPr>
        </p:nvSpPr>
        <p:spPr>
          <a:xfrm>
            <a:off x="8610480" y="6356520"/>
            <a:ext cx="2741760" cy="36360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trike="noStrike" u="none">
                <a:solidFill>
                  <a:srgbClr val="888888"/>
                </a:solidFill>
                <a:effectLst/>
                <a:uFillTx/>
                <a:latin typeface="Calibri"/>
                <a:ea typeface="Calibri"/>
              </a:defRPr>
            </a:lvl1pPr>
          </a:lstStyle>
          <a:p>
            <a:pPr indent="0" algn="r" defTabSz="914400">
              <a:lnSpc>
                <a:spcPct val="100000"/>
              </a:lnSpc>
              <a:buNone/>
              <a:tabLst>
                <a:tab algn="l" pos="0"/>
              </a:tabLst>
            </a:pPr>
            <a:r>
              <a:rPr b="0" lang="en-US" sz="1200" strike="noStrike" u="none">
                <a:solidFill>
                  <a:srgbClr val="888888"/>
                </a:solidFill>
                <a:effectLst/>
                <a:uFillTx/>
                <a:latin typeface="Calibri"/>
                <a:ea typeface="Calibri"/>
              </a:rPr>
              <a:t>‹#›</a:t>
            </a:r>
            <a:endParaRPr b="0" lang="ru-RU" sz="1200" strike="noStrike" u="none">
              <a:solidFill>
                <a:srgbClr val="000000"/>
              </a:solidFill>
              <a:effectLst/>
              <a:uFillTx/>
              <a:latin typeface="Times New Roman"/>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WO_OBJECTS_WITH_TEXT">
    <p:bg>
      <p:bgPr>
        <a:gradFill rotWithShape="0">
          <a:gsLst>
            <a:gs pos="0">
              <a:srgbClr val="ffffff"/>
            </a:gs>
            <a:gs pos="92000">
              <a:srgbClr val="ffffff"/>
            </a:gs>
            <a:gs pos="100000">
              <a:srgbClr val="ddeaf6"/>
            </a:gs>
          </a:gsLst>
          <a:lin ang="0"/>
        </a:gradFill>
      </p:bgPr>
    </p:bg>
    <p:spTree>
      <p:nvGrpSpPr>
        <p:cNvPr id="1" name=""/>
        <p:cNvGrpSpPr/>
        <p:nvPr/>
      </p:nvGrpSpPr>
      <p:grpSpPr>
        <a:xfrm>
          <a:off x="0" y="0"/>
          <a:ext cx="0" cy="0"/>
          <a:chOff x="0" y="0"/>
          <a:chExt cx="0" cy="0"/>
        </a:xfrm>
      </p:grpSpPr>
      <p:sp>
        <p:nvSpPr>
          <p:cNvPr id="23" name="PlaceHolder 1"/>
          <p:cNvSpPr>
            <a:spLocks noGrp="1"/>
          </p:cNvSpPr>
          <p:nvPr>
            <p:ph type="title"/>
          </p:nvPr>
        </p:nvSpPr>
        <p:spPr>
          <a:xfrm>
            <a:off x="839880" y="365040"/>
            <a:ext cx="10514160" cy="1324080"/>
          </a:xfrm>
          <a:prstGeom prst="rect">
            <a:avLst/>
          </a:prstGeom>
          <a:noFill/>
          <a:ln w="0">
            <a:noFill/>
          </a:ln>
        </p:spPr>
        <p:txBody>
          <a:bodyPr lIns="91440" rIns="91440" tIns="45720" bIns="45720" anchor="ctr">
            <a:normAutofit/>
          </a:bodyPr>
          <a:p>
            <a:pPr indent="0" defTabSz="914400">
              <a:lnSpc>
                <a:spcPct val="90000"/>
              </a:lnSpc>
              <a:buNone/>
              <a:tabLst>
                <a:tab algn="l" pos="0"/>
              </a:tabLst>
            </a:pPr>
            <a:r>
              <a:rPr b="0" lang="ru-RU" sz="4400" strike="noStrike" u="none">
                <a:solidFill>
                  <a:srgbClr val="000000"/>
                </a:solidFill>
                <a:effectLst/>
                <a:uFillTx/>
                <a:latin typeface="Arial"/>
              </a:rPr>
              <a:t>Для правки текста заглавия щёлкните мышью</a:t>
            </a:r>
            <a:endParaRPr b="0" lang="ru-RU" sz="4400" strike="noStrike" u="none">
              <a:solidFill>
                <a:srgbClr val="000000"/>
              </a:solidFill>
              <a:effectLst/>
              <a:uFillTx/>
              <a:latin typeface="Arial"/>
            </a:endParaRPr>
          </a:p>
        </p:txBody>
      </p:sp>
      <p:sp>
        <p:nvSpPr>
          <p:cNvPr id="24" name="PlaceHolder 2"/>
          <p:cNvSpPr>
            <a:spLocks noGrp="1"/>
          </p:cNvSpPr>
          <p:nvPr>
            <p:ph type="body"/>
          </p:nvPr>
        </p:nvSpPr>
        <p:spPr>
          <a:xfrm>
            <a:off x="839880" y="1681200"/>
            <a:ext cx="5156280" cy="822600"/>
          </a:xfrm>
          <a:prstGeom prst="rect">
            <a:avLst/>
          </a:prstGeom>
          <a:noFill/>
          <a:ln w="0">
            <a:noFill/>
          </a:ln>
        </p:spPr>
        <p:txBody>
          <a:bodyPr lIns="91440" rIns="91440" tIns="45720" bIns="45720" anchor="b">
            <a:normAutofit fontScale="25000" lnSpcReduction="19999"/>
          </a:bodyPr>
          <a:p>
            <a:pPr marL="432000" indent="-324000" defTabSz="914400">
              <a:lnSpc>
                <a:spcPct val="90000"/>
              </a:lnSpc>
              <a:spcBef>
                <a:spcPts val="1417"/>
              </a:spcBef>
              <a:buClr>
                <a:srgbClr val="000000"/>
              </a:buClr>
              <a:buSzPct val="45000"/>
              <a:buFont typeface="Wingdings" charset="2"/>
              <a:buChar char=""/>
            </a:pPr>
            <a:r>
              <a:rPr b="0" lang="ru-RU" sz="2400" strike="noStrike" u="none">
                <a:solidFill>
                  <a:srgbClr val="000000"/>
                </a:solidFill>
                <a:effectLst/>
                <a:uFillTx/>
                <a:latin typeface="Arial"/>
              </a:rPr>
              <a:t>Для правки структуры щёлкните мышью</a:t>
            </a:r>
            <a:endParaRPr b="0" lang="ru-RU" sz="2400" strike="noStrike" u="none">
              <a:solidFill>
                <a:srgbClr val="000000"/>
              </a:solidFill>
              <a:effectLst/>
              <a:uFillTx/>
              <a:latin typeface="Arial"/>
            </a:endParaRPr>
          </a:p>
          <a:p>
            <a:pPr lvl="1" marL="864000" indent="-324000" defTabSz="914400">
              <a:lnSpc>
                <a:spcPct val="90000"/>
              </a:lnSpc>
              <a:spcBef>
                <a:spcPts val="1134"/>
              </a:spcBef>
              <a:buClr>
                <a:srgbClr val="000000"/>
              </a:buClr>
              <a:buSzPct val="75000"/>
              <a:buFont typeface="Symbol" charset="2"/>
              <a:buChar char=""/>
            </a:pPr>
            <a:r>
              <a:rPr b="0" lang="ru-RU" sz="2400" strike="noStrike" u="none">
                <a:solidFill>
                  <a:srgbClr val="000000"/>
                </a:solidFill>
                <a:effectLst/>
                <a:uFillTx/>
                <a:latin typeface="Arial"/>
              </a:rPr>
              <a:t>Второй уровень структуры</a:t>
            </a:r>
            <a:endParaRPr b="0" lang="ru-RU" sz="2400" strike="noStrike" u="none">
              <a:solidFill>
                <a:srgbClr val="000000"/>
              </a:solidFill>
              <a:effectLst/>
              <a:uFillTx/>
              <a:latin typeface="Arial"/>
            </a:endParaRPr>
          </a:p>
          <a:p>
            <a:pPr lvl="2" marL="1296000" indent="-288000" defTabSz="914400">
              <a:lnSpc>
                <a:spcPct val="90000"/>
              </a:lnSpc>
              <a:spcBef>
                <a:spcPts val="850"/>
              </a:spcBef>
              <a:buClr>
                <a:srgbClr val="000000"/>
              </a:buClr>
              <a:buSzPct val="45000"/>
              <a:buFont typeface="Wingdings" charset="2"/>
              <a:buChar char=""/>
            </a:pPr>
            <a:r>
              <a:rPr b="0" lang="ru-RU" sz="2400" strike="noStrike" u="none">
                <a:solidFill>
                  <a:srgbClr val="000000"/>
                </a:solidFill>
                <a:effectLst/>
                <a:uFillTx/>
                <a:latin typeface="Arial"/>
              </a:rPr>
              <a:t>Третий уровень структуры</a:t>
            </a:r>
            <a:endParaRPr b="0" lang="ru-RU" sz="2400" strike="noStrike" u="none">
              <a:solidFill>
                <a:srgbClr val="000000"/>
              </a:solidFill>
              <a:effectLst/>
              <a:uFillTx/>
              <a:latin typeface="Arial"/>
            </a:endParaRPr>
          </a:p>
          <a:p>
            <a:pPr lvl="3" marL="1728000" indent="-216000" defTabSz="914400">
              <a:lnSpc>
                <a:spcPct val="90000"/>
              </a:lnSpc>
              <a:spcBef>
                <a:spcPts val="567"/>
              </a:spcBef>
              <a:buClr>
                <a:srgbClr val="000000"/>
              </a:buClr>
              <a:buSzPct val="75000"/>
              <a:buFont typeface="Symbol" charset="2"/>
              <a:buChar char=""/>
            </a:pPr>
            <a:r>
              <a:rPr b="0" lang="ru-RU" sz="2400" strike="noStrike" u="none">
                <a:solidFill>
                  <a:srgbClr val="000000"/>
                </a:solidFill>
                <a:effectLst/>
                <a:uFillTx/>
                <a:latin typeface="Arial"/>
              </a:rPr>
              <a:t>Четвёртый уровень структуры</a:t>
            </a:r>
            <a:endParaRPr b="0" lang="ru-RU" sz="2400" strike="noStrike" u="none">
              <a:solidFill>
                <a:srgbClr val="000000"/>
              </a:solidFill>
              <a:effectLst/>
              <a:uFillTx/>
              <a:latin typeface="Arial"/>
            </a:endParaRPr>
          </a:p>
          <a:p>
            <a:pPr lvl="4" marL="2160000" indent="-216000" defTabSz="914400">
              <a:lnSpc>
                <a:spcPct val="90000"/>
              </a:lnSpc>
              <a:spcBef>
                <a:spcPts val="283"/>
              </a:spcBef>
              <a:buClr>
                <a:srgbClr val="000000"/>
              </a:buClr>
              <a:buSzPct val="45000"/>
              <a:buFont typeface="Wingdings" charset="2"/>
              <a:buChar char=""/>
            </a:pPr>
            <a:r>
              <a:rPr b="0" lang="ru-RU" sz="2400" strike="noStrike" u="none">
                <a:solidFill>
                  <a:srgbClr val="000000"/>
                </a:solidFill>
                <a:effectLst/>
                <a:uFillTx/>
                <a:latin typeface="Arial"/>
              </a:rPr>
              <a:t>Пятый уровень структуры</a:t>
            </a:r>
            <a:endParaRPr b="0" lang="ru-RU" sz="2400" strike="noStrike" u="none">
              <a:solidFill>
                <a:srgbClr val="000000"/>
              </a:solidFill>
              <a:effectLst/>
              <a:uFillTx/>
              <a:latin typeface="Arial"/>
            </a:endParaRPr>
          </a:p>
          <a:p>
            <a:pPr lvl="5" marL="2592000" indent="-216000" defTabSz="914400">
              <a:lnSpc>
                <a:spcPct val="90000"/>
              </a:lnSpc>
              <a:spcBef>
                <a:spcPts val="283"/>
              </a:spcBef>
              <a:buClr>
                <a:srgbClr val="000000"/>
              </a:buClr>
              <a:buSzPct val="45000"/>
              <a:buFont typeface="Wingdings" charset="2"/>
              <a:buChar char=""/>
            </a:pPr>
            <a:r>
              <a:rPr b="0" lang="ru-RU" sz="2400" strike="noStrike" u="none">
                <a:solidFill>
                  <a:srgbClr val="000000"/>
                </a:solidFill>
                <a:effectLst/>
                <a:uFillTx/>
                <a:latin typeface="Arial"/>
              </a:rPr>
              <a:t>Шестой уровень структуры</a:t>
            </a:r>
            <a:endParaRPr b="0" lang="ru-RU" sz="2400" strike="noStrike" u="none">
              <a:solidFill>
                <a:srgbClr val="000000"/>
              </a:solidFill>
              <a:effectLst/>
              <a:uFillTx/>
              <a:latin typeface="Arial"/>
            </a:endParaRPr>
          </a:p>
          <a:p>
            <a:pPr lvl="6" marL="3024000" indent="-216000" defTabSz="914400">
              <a:lnSpc>
                <a:spcPct val="90000"/>
              </a:lnSpc>
              <a:spcBef>
                <a:spcPts val="283"/>
              </a:spcBef>
              <a:buClr>
                <a:srgbClr val="000000"/>
              </a:buClr>
              <a:buSzPct val="45000"/>
              <a:buFont typeface="Wingdings" charset="2"/>
              <a:buChar char=""/>
            </a:pPr>
            <a:r>
              <a:rPr b="0" lang="ru-RU" sz="2400" strike="noStrike" u="none">
                <a:solidFill>
                  <a:srgbClr val="000000"/>
                </a:solidFill>
                <a:effectLst/>
                <a:uFillTx/>
                <a:latin typeface="Arial"/>
              </a:rPr>
              <a:t>Седьмой уровень структуры</a:t>
            </a:r>
            <a:endParaRPr b="0" lang="ru-RU" sz="2400" strike="noStrike" u="none">
              <a:solidFill>
                <a:srgbClr val="000000"/>
              </a:solidFill>
              <a:effectLst/>
              <a:uFillTx/>
              <a:latin typeface="Arial"/>
            </a:endParaRPr>
          </a:p>
        </p:txBody>
      </p:sp>
      <p:sp>
        <p:nvSpPr>
          <p:cNvPr id="25" name="PlaceHolder 3"/>
          <p:cNvSpPr>
            <a:spLocks noGrp="1"/>
          </p:cNvSpPr>
          <p:nvPr>
            <p:ph type="body"/>
          </p:nvPr>
        </p:nvSpPr>
        <p:spPr>
          <a:xfrm>
            <a:off x="839880" y="2505240"/>
            <a:ext cx="5156280" cy="3683160"/>
          </a:xfrm>
          <a:prstGeom prst="rect">
            <a:avLst/>
          </a:prstGeom>
          <a:noFill/>
          <a:ln w="0">
            <a:noFill/>
          </a:ln>
        </p:spPr>
        <p:txBody>
          <a:bodyPr lIns="91440" rIns="91440" tIns="45720" bIns="45720" anchor="t">
            <a:normAutofit fontScale="77500" lnSpcReduction="19999"/>
          </a:bodyPr>
          <a:p>
            <a:pPr marL="432000" indent="-324000" defTabSz="914400">
              <a:lnSpc>
                <a:spcPct val="90000"/>
              </a:lnSpc>
              <a:spcBef>
                <a:spcPts val="1417"/>
              </a:spcBef>
              <a:buClr>
                <a:srgbClr val="000000"/>
              </a:buClr>
              <a:buSzPct val="45000"/>
              <a:buFont typeface="Wingdings" charset="2"/>
              <a:buChar char=""/>
            </a:pPr>
            <a:r>
              <a:rPr b="0" lang="ru-RU" sz="2800" strike="noStrike" u="none">
                <a:solidFill>
                  <a:srgbClr val="000000"/>
                </a:solidFill>
                <a:effectLst/>
                <a:uFillTx/>
                <a:latin typeface="Arial"/>
              </a:rPr>
              <a:t>Для правки структуры щёлкните мышью</a:t>
            </a:r>
            <a:endParaRPr b="0" lang="ru-RU" sz="2800" strike="noStrike" u="none">
              <a:solidFill>
                <a:srgbClr val="000000"/>
              </a:solidFill>
              <a:effectLst/>
              <a:uFillTx/>
              <a:latin typeface="Arial"/>
            </a:endParaRPr>
          </a:p>
          <a:p>
            <a:pPr lvl="1" marL="864000" indent="-324000" defTabSz="914400">
              <a:lnSpc>
                <a:spcPct val="90000"/>
              </a:lnSpc>
              <a:spcBef>
                <a:spcPts val="1134"/>
              </a:spcBef>
              <a:buClr>
                <a:srgbClr val="000000"/>
              </a:buClr>
              <a:buSzPct val="75000"/>
              <a:buFont typeface="Symbol" charset="2"/>
              <a:buChar char=""/>
            </a:pPr>
            <a:r>
              <a:rPr b="0" lang="ru-RU" sz="2800" strike="noStrike" u="none">
                <a:solidFill>
                  <a:srgbClr val="000000"/>
                </a:solidFill>
                <a:effectLst/>
                <a:uFillTx/>
                <a:latin typeface="Arial"/>
              </a:rPr>
              <a:t>Второй уровень структуры</a:t>
            </a:r>
            <a:endParaRPr b="0" lang="ru-RU" sz="2800" strike="noStrike" u="none">
              <a:solidFill>
                <a:srgbClr val="000000"/>
              </a:solidFill>
              <a:effectLst/>
              <a:uFillTx/>
              <a:latin typeface="Arial"/>
            </a:endParaRPr>
          </a:p>
          <a:p>
            <a:pPr lvl="2" marL="1296000" indent="-288000" defTabSz="914400">
              <a:lnSpc>
                <a:spcPct val="90000"/>
              </a:lnSpc>
              <a:spcBef>
                <a:spcPts val="850"/>
              </a:spcBef>
              <a:buClr>
                <a:srgbClr val="000000"/>
              </a:buClr>
              <a:buSzPct val="45000"/>
              <a:buFont typeface="Wingdings" charset="2"/>
              <a:buChar char=""/>
            </a:pPr>
            <a:r>
              <a:rPr b="0" lang="ru-RU" sz="2800" strike="noStrike" u="none">
                <a:solidFill>
                  <a:srgbClr val="000000"/>
                </a:solidFill>
                <a:effectLst/>
                <a:uFillTx/>
                <a:latin typeface="Arial"/>
              </a:rPr>
              <a:t>Третий уровень структуры</a:t>
            </a:r>
            <a:endParaRPr b="0" lang="ru-RU" sz="2800" strike="noStrike" u="none">
              <a:solidFill>
                <a:srgbClr val="000000"/>
              </a:solidFill>
              <a:effectLst/>
              <a:uFillTx/>
              <a:latin typeface="Arial"/>
            </a:endParaRPr>
          </a:p>
          <a:p>
            <a:pPr lvl="3" marL="1728000" indent="-216000" defTabSz="914400">
              <a:lnSpc>
                <a:spcPct val="90000"/>
              </a:lnSpc>
              <a:spcBef>
                <a:spcPts val="567"/>
              </a:spcBef>
              <a:buClr>
                <a:srgbClr val="000000"/>
              </a:buClr>
              <a:buSzPct val="75000"/>
              <a:buFont typeface="Symbol" charset="2"/>
              <a:buChar char=""/>
            </a:pPr>
            <a:r>
              <a:rPr b="0" lang="ru-RU" sz="2800" strike="noStrike" u="none">
                <a:solidFill>
                  <a:srgbClr val="000000"/>
                </a:solidFill>
                <a:effectLst/>
                <a:uFillTx/>
                <a:latin typeface="Arial"/>
              </a:rPr>
              <a:t>Четвёртый уровень структуры</a:t>
            </a:r>
            <a:endParaRPr b="0" lang="ru-RU" sz="2800" strike="noStrike" u="none">
              <a:solidFill>
                <a:srgbClr val="000000"/>
              </a:solidFill>
              <a:effectLst/>
              <a:uFillTx/>
              <a:latin typeface="Arial"/>
            </a:endParaRPr>
          </a:p>
          <a:p>
            <a:pPr lvl="4" marL="2160000" indent="-216000" defTabSz="914400">
              <a:lnSpc>
                <a:spcPct val="90000"/>
              </a:lnSpc>
              <a:spcBef>
                <a:spcPts val="283"/>
              </a:spcBef>
              <a:buClr>
                <a:srgbClr val="000000"/>
              </a:buClr>
              <a:buSzPct val="45000"/>
              <a:buFont typeface="Wingdings" charset="2"/>
              <a:buChar char=""/>
            </a:pPr>
            <a:r>
              <a:rPr b="0" lang="ru-RU" sz="2800" strike="noStrike" u="none">
                <a:solidFill>
                  <a:srgbClr val="000000"/>
                </a:solidFill>
                <a:effectLst/>
                <a:uFillTx/>
                <a:latin typeface="Arial"/>
              </a:rPr>
              <a:t>Пятый уровень структуры</a:t>
            </a:r>
            <a:endParaRPr b="0" lang="ru-RU" sz="2800" strike="noStrike" u="none">
              <a:solidFill>
                <a:srgbClr val="000000"/>
              </a:solidFill>
              <a:effectLst/>
              <a:uFillTx/>
              <a:latin typeface="Arial"/>
            </a:endParaRPr>
          </a:p>
          <a:p>
            <a:pPr lvl="5" marL="2592000" indent="-216000" defTabSz="914400">
              <a:lnSpc>
                <a:spcPct val="90000"/>
              </a:lnSpc>
              <a:spcBef>
                <a:spcPts val="283"/>
              </a:spcBef>
              <a:buClr>
                <a:srgbClr val="000000"/>
              </a:buClr>
              <a:buSzPct val="45000"/>
              <a:buFont typeface="Wingdings" charset="2"/>
              <a:buChar char=""/>
            </a:pPr>
            <a:r>
              <a:rPr b="0" lang="ru-RU" sz="2800" strike="noStrike" u="none">
                <a:solidFill>
                  <a:srgbClr val="000000"/>
                </a:solidFill>
                <a:effectLst/>
                <a:uFillTx/>
                <a:latin typeface="Arial"/>
              </a:rPr>
              <a:t>Шестой уровень структуры</a:t>
            </a:r>
            <a:endParaRPr b="0" lang="ru-RU" sz="2800" strike="noStrike" u="none">
              <a:solidFill>
                <a:srgbClr val="000000"/>
              </a:solidFill>
              <a:effectLst/>
              <a:uFillTx/>
              <a:latin typeface="Arial"/>
            </a:endParaRPr>
          </a:p>
          <a:p>
            <a:pPr lvl="6" marL="3024000" indent="-216000" defTabSz="914400">
              <a:lnSpc>
                <a:spcPct val="90000"/>
              </a:lnSpc>
              <a:spcBef>
                <a:spcPts val="283"/>
              </a:spcBef>
              <a:buClr>
                <a:srgbClr val="000000"/>
              </a:buClr>
              <a:buSzPct val="45000"/>
              <a:buFont typeface="Wingdings" charset="2"/>
              <a:buChar char=""/>
            </a:pPr>
            <a:r>
              <a:rPr b="0" lang="ru-RU" sz="2800" strike="noStrike" u="none">
                <a:solidFill>
                  <a:srgbClr val="000000"/>
                </a:solidFill>
                <a:effectLst/>
                <a:uFillTx/>
                <a:latin typeface="Arial"/>
              </a:rPr>
              <a:t>Седьмой уровень структуры</a:t>
            </a:r>
            <a:endParaRPr b="0" lang="ru-RU" sz="2800" strike="noStrike" u="none">
              <a:solidFill>
                <a:srgbClr val="000000"/>
              </a:solidFill>
              <a:effectLst/>
              <a:uFillTx/>
              <a:latin typeface="Arial"/>
            </a:endParaRPr>
          </a:p>
        </p:txBody>
      </p:sp>
      <p:sp>
        <p:nvSpPr>
          <p:cNvPr id="26" name="PlaceHolder 4"/>
          <p:cNvSpPr>
            <a:spLocks noGrp="1"/>
          </p:cNvSpPr>
          <p:nvPr>
            <p:ph type="body"/>
          </p:nvPr>
        </p:nvSpPr>
        <p:spPr>
          <a:xfrm>
            <a:off x="6172200" y="1681200"/>
            <a:ext cx="5181840" cy="822600"/>
          </a:xfrm>
          <a:prstGeom prst="rect">
            <a:avLst/>
          </a:prstGeom>
          <a:noFill/>
          <a:ln w="0">
            <a:noFill/>
          </a:ln>
        </p:spPr>
        <p:txBody>
          <a:bodyPr lIns="91440" rIns="91440" tIns="45720" bIns="45720" anchor="b">
            <a:normAutofit fontScale="25000" lnSpcReduction="19999"/>
          </a:bodyPr>
          <a:p>
            <a:pPr marL="432000" indent="-324000" defTabSz="914400">
              <a:lnSpc>
                <a:spcPct val="90000"/>
              </a:lnSpc>
              <a:spcBef>
                <a:spcPts val="1417"/>
              </a:spcBef>
              <a:buClr>
                <a:srgbClr val="000000"/>
              </a:buClr>
              <a:buSzPct val="45000"/>
              <a:buFont typeface="Wingdings" charset="2"/>
              <a:buChar char=""/>
            </a:pPr>
            <a:r>
              <a:rPr b="0" lang="ru-RU" sz="2400" strike="noStrike" u="none">
                <a:solidFill>
                  <a:srgbClr val="000000"/>
                </a:solidFill>
                <a:effectLst/>
                <a:uFillTx/>
                <a:latin typeface="Arial"/>
              </a:rPr>
              <a:t>Для правки структуры щёлкните мышью</a:t>
            </a:r>
            <a:endParaRPr b="0" lang="ru-RU" sz="2400" strike="noStrike" u="none">
              <a:solidFill>
                <a:srgbClr val="000000"/>
              </a:solidFill>
              <a:effectLst/>
              <a:uFillTx/>
              <a:latin typeface="Arial"/>
            </a:endParaRPr>
          </a:p>
          <a:p>
            <a:pPr lvl="1" marL="864000" indent="-324000" defTabSz="914400">
              <a:lnSpc>
                <a:spcPct val="90000"/>
              </a:lnSpc>
              <a:spcBef>
                <a:spcPts val="1134"/>
              </a:spcBef>
              <a:buClr>
                <a:srgbClr val="000000"/>
              </a:buClr>
              <a:buSzPct val="75000"/>
              <a:buFont typeface="Symbol" charset="2"/>
              <a:buChar char=""/>
            </a:pPr>
            <a:r>
              <a:rPr b="0" lang="ru-RU" sz="2400" strike="noStrike" u="none">
                <a:solidFill>
                  <a:srgbClr val="000000"/>
                </a:solidFill>
                <a:effectLst/>
                <a:uFillTx/>
                <a:latin typeface="Arial"/>
              </a:rPr>
              <a:t>Второй уровень структуры</a:t>
            </a:r>
            <a:endParaRPr b="0" lang="ru-RU" sz="2400" strike="noStrike" u="none">
              <a:solidFill>
                <a:srgbClr val="000000"/>
              </a:solidFill>
              <a:effectLst/>
              <a:uFillTx/>
              <a:latin typeface="Arial"/>
            </a:endParaRPr>
          </a:p>
          <a:p>
            <a:pPr lvl="2" marL="1296000" indent="-288000" defTabSz="914400">
              <a:lnSpc>
                <a:spcPct val="90000"/>
              </a:lnSpc>
              <a:spcBef>
                <a:spcPts val="850"/>
              </a:spcBef>
              <a:buClr>
                <a:srgbClr val="000000"/>
              </a:buClr>
              <a:buSzPct val="45000"/>
              <a:buFont typeface="Wingdings" charset="2"/>
              <a:buChar char=""/>
            </a:pPr>
            <a:r>
              <a:rPr b="0" lang="ru-RU" sz="2400" strike="noStrike" u="none">
                <a:solidFill>
                  <a:srgbClr val="000000"/>
                </a:solidFill>
                <a:effectLst/>
                <a:uFillTx/>
                <a:latin typeface="Arial"/>
              </a:rPr>
              <a:t>Третий уровень структуры</a:t>
            </a:r>
            <a:endParaRPr b="0" lang="ru-RU" sz="2400" strike="noStrike" u="none">
              <a:solidFill>
                <a:srgbClr val="000000"/>
              </a:solidFill>
              <a:effectLst/>
              <a:uFillTx/>
              <a:latin typeface="Arial"/>
            </a:endParaRPr>
          </a:p>
          <a:p>
            <a:pPr lvl="3" marL="1728000" indent="-216000" defTabSz="914400">
              <a:lnSpc>
                <a:spcPct val="90000"/>
              </a:lnSpc>
              <a:spcBef>
                <a:spcPts val="567"/>
              </a:spcBef>
              <a:buClr>
                <a:srgbClr val="000000"/>
              </a:buClr>
              <a:buSzPct val="75000"/>
              <a:buFont typeface="Symbol" charset="2"/>
              <a:buChar char=""/>
            </a:pPr>
            <a:r>
              <a:rPr b="0" lang="ru-RU" sz="2400" strike="noStrike" u="none">
                <a:solidFill>
                  <a:srgbClr val="000000"/>
                </a:solidFill>
                <a:effectLst/>
                <a:uFillTx/>
                <a:latin typeface="Arial"/>
              </a:rPr>
              <a:t>Четвёртый уровень структуры</a:t>
            </a:r>
            <a:endParaRPr b="0" lang="ru-RU" sz="2400" strike="noStrike" u="none">
              <a:solidFill>
                <a:srgbClr val="000000"/>
              </a:solidFill>
              <a:effectLst/>
              <a:uFillTx/>
              <a:latin typeface="Arial"/>
            </a:endParaRPr>
          </a:p>
          <a:p>
            <a:pPr lvl="4" marL="2160000" indent="-216000" defTabSz="914400">
              <a:lnSpc>
                <a:spcPct val="90000"/>
              </a:lnSpc>
              <a:spcBef>
                <a:spcPts val="283"/>
              </a:spcBef>
              <a:buClr>
                <a:srgbClr val="000000"/>
              </a:buClr>
              <a:buSzPct val="45000"/>
              <a:buFont typeface="Wingdings" charset="2"/>
              <a:buChar char=""/>
            </a:pPr>
            <a:r>
              <a:rPr b="0" lang="ru-RU" sz="2400" strike="noStrike" u="none">
                <a:solidFill>
                  <a:srgbClr val="000000"/>
                </a:solidFill>
                <a:effectLst/>
                <a:uFillTx/>
                <a:latin typeface="Arial"/>
              </a:rPr>
              <a:t>Пятый уровень структуры</a:t>
            </a:r>
            <a:endParaRPr b="0" lang="ru-RU" sz="2400" strike="noStrike" u="none">
              <a:solidFill>
                <a:srgbClr val="000000"/>
              </a:solidFill>
              <a:effectLst/>
              <a:uFillTx/>
              <a:latin typeface="Arial"/>
            </a:endParaRPr>
          </a:p>
          <a:p>
            <a:pPr lvl="5" marL="2592000" indent="-216000" defTabSz="914400">
              <a:lnSpc>
                <a:spcPct val="90000"/>
              </a:lnSpc>
              <a:spcBef>
                <a:spcPts val="283"/>
              </a:spcBef>
              <a:buClr>
                <a:srgbClr val="000000"/>
              </a:buClr>
              <a:buSzPct val="45000"/>
              <a:buFont typeface="Wingdings" charset="2"/>
              <a:buChar char=""/>
            </a:pPr>
            <a:r>
              <a:rPr b="0" lang="ru-RU" sz="2400" strike="noStrike" u="none">
                <a:solidFill>
                  <a:srgbClr val="000000"/>
                </a:solidFill>
                <a:effectLst/>
                <a:uFillTx/>
                <a:latin typeface="Arial"/>
              </a:rPr>
              <a:t>Шестой уровень структуры</a:t>
            </a:r>
            <a:endParaRPr b="0" lang="ru-RU" sz="2400" strike="noStrike" u="none">
              <a:solidFill>
                <a:srgbClr val="000000"/>
              </a:solidFill>
              <a:effectLst/>
              <a:uFillTx/>
              <a:latin typeface="Arial"/>
            </a:endParaRPr>
          </a:p>
          <a:p>
            <a:pPr lvl="6" marL="3024000" indent="-216000" defTabSz="914400">
              <a:lnSpc>
                <a:spcPct val="90000"/>
              </a:lnSpc>
              <a:spcBef>
                <a:spcPts val="283"/>
              </a:spcBef>
              <a:buClr>
                <a:srgbClr val="000000"/>
              </a:buClr>
              <a:buSzPct val="45000"/>
              <a:buFont typeface="Wingdings" charset="2"/>
              <a:buChar char=""/>
            </a:pPr>
            <a:r>
              <a:rPr b="0" lang="ru-RU" sz="2400" strike="noStrike" u="none">
                <a:solidFill>
                  <a:srgbClr val="000000"/>
                </a:solidFill>
                <a:effectLst/>
                <a:uFillTx/>
                <a:latin typeface="Arial"/>
              </a:rPr>
              <a:t>Седьмой уровень структуры</a:t>
            </a:r>
            <a:endParaRPr b="0" lang="ru-RU" sz="2400" strike="noStrike" u="none">
              <a:solidFill>
                <a:srgbClr val="000000"/>
              </a:solidFill>
              <a:effectLst/>
              <a:uFillTx/>
              <a:latin typeface="Arial"/>
            </a:endParaRPr>
          </a:p>
        </p:txBody>
      </p:sp>
      <p:sp>
        <p:nvSpPr>
          <p:cNvPr id="27" name="PlaceHolder 5"/>
          <p:cNvSpPr>
            <a:spLocks noGrp="1"/>
          </p:cNvSpPr>
          <p:nvPr>
            <p:ph type="body"/>
          </p:nvPr>
        </p:nvSpPr>
        <p:spPr>
          <a:xfrm>
            <a:off x="6172200" y="2505240"/>
            <a:ext cx="5181840" cy="3683160"/>
          </a:xfrm>
          <a:prstGeom prst="rect">
            <a:avLst/>
          </a:prstGeom>
          <a:noFill/>
          <a:ln w="0">
            <a:noFill/>
          </a:ln>
        </p:spPr>
        <p:txBody>
          <a:bodyPr lIns="91440" rIns="91440" tIns="45720" bIns="45720" anchor="t">
            <a:normAutofit fontScale="77500" lnSpcReduction="19999"/>
          </a:bodyPr>
          <a:p>
            <a:pPr marL="432000" indent="-324000" defTabSz="914400">
              <a:lnSpc>
                <a:spcPct val="90000"/>
              </a:lnSpc>
              <a:spcBef>
                <a:spcPts val="1417"/>
              </a:spcBef>
              <a:buClr>
                <a:srgbClr val="000000"/>
              </a:buClr>
              <a:buSzPct val="45000"/>
              <a:buFont typeface="Wingdings" charset="2"/>
              <a:buChar char=""/>
            </a:pPr>
            <a:r>
              <a:rPr b="0" lang="ru-RU" sz="2800" strike="noStrike" u="none">
                <a:solidFill>
                  <a:srgbClr val="000000"/>
                </a:solidFill>
                <a:effectLst/>
                <a:uFillTx/>
                <a:latin typeface="Arial"/>
              </a:rPr>
              <a:t>Для правки структуры щёлкните мышью</a:t>
            </a:r>
            <a:endParaRPr b="0" lang="ru-RU" sz="2800" strike="noStrike" u="none">
              <a:solidFill>
                <a:srgbClr val="000000"/>
              </a:solidFill>
              <a:effectLst/>
              <a:uFillTx/>
              <a:latin typeface="Arial"/>
            </a:endParaRPr>
          </a:p>
          <a:p>
            <a:pPr lvl="1" marL="864000" indent="-324000" defTabSz="914400">
              <a:lnSpc>
                <a:spcPct val="90000"/>
              </a:lnSpc>
              <a:spcBef>
                <a:spcPts val="1134"/>
              </a:spcBef>
              <a:buClr>
                <a:srgbClr val="000000"/>
              </a:buClr>
              <a:buSzPct val="75000"/>
              <a:buFont typeface="Symbol" charset="2"/>
              <a:buChar char=""/>
            </a:pPr>
            <a:r>
              <a:rPr b="0" lang="ru-RU" sz="2800" strike="noStrike" u="none">
                <a:solidFill>
                  <a:srgbClr val="000000"/>
                </a:solidFill>
                <a:effectLst/>
                <a:uFillTx/>
                <a:latin typeface="Arial"/>
              </a:rPr>
              <a:t>Второй уровень структуры</a:t>
            </a:r>
            <a:endParaRPr b="0" lang="ru-RU" sz="2800" strike="noStrike" u="none">
              <a:solidFill>
                <a:srgbClr val="000000"/>
              </a:solidFill>
              <a:effectLst/>
              <a:uFillTx/>
              <a:latin typeface="Arial"/>
            </a:endParaRPr>
          </a:p>
          <a:p>
            <a:pPr lvl="2" marL="1296000" indent="-288000" defTabSz="914400">
              <a:lnSpc>
                <a:spcPct val="90000"/>
              </a:lnSpc>
              <a:spcBef>
                <a:spcPts val="850"/>
              </a:spcBef>
              <a:buClr>
                <a:srgbClr val="000000"/>
              </a:buClr>
              <a:buSzPct val="45000"/>
              <a:buFont typeface="Wingdings" charset="2"/>
              <a:buChar char=""/>
            </a:pPr>
            <a:r>
              <a:rPr b="0" lang="ru-RU" sz="2800" strike="noStrike" u="none">
                <a:solidFill>
                  <a:srgbClr val="000000"/>
                </a:solidFill>
                <a:effectLst/>
                <a:uFillTx/>
                <a:latin typeface="Arial"/>
              </a:rPr>
              <a:t>Третий уровень структуры</a:t>
            </a:r>
            <a:endParaRPr b="0" lang="ru-RU" sz="2800" strike="noStrike" u="none">
              <a:solidFill>
                <a:srgbClr val="000000"/>
              </a:solidFill>
              <a:effectLst/>
              <a:uFillTx/>
              <a:latin typeface="Arial"/>
            </a:endParaRPr>
          </a:p>
          <a:p>
            <a:pPr lvl="3" marL="1728000" indent="-216000" defTabSz="914400">
              <a:lnSpc>
                <a:spcPct val="90000"/>
              </a:lnSpc>
              <a:spcBef>
                <a:spcPts val="567"/>
              </a:spcBef>
              <a:buClr>
                <a:srgbClr val="000000"/>
              </a:buClr>
              <a:buSzPct val="75000"/>
              <a:buFont typeface="Symbol" charset="2"/>
              <a:buChar char=""/>
            </a:pPr>
            <a:r>
              <a:rPr b="0" lang="ru-RU" sz="2800" strike="noStrike" u="none">
                <a:solidFill>
                  <a:srgbClr val="000000"/>
                </a:solidFill>
                <a:effectLst/>
                <a:uFillTx/>
                <a:latin typeface="Arial"/>
              </a:rPr>
              <a:t>Четвёртый уровень структуры</a:t>
            </a:r>
            <a:endParaRPr b="0" lang="ru-RU" sz="2800" strike="noStrike" u="none">
              <a:solidFill>
                <a:srgbClr val="000000"/>
              </a:solidFill>
              <a:effectLst/>
              <a:uFillTx/>
              <a:latin typeface="Arial"/>
            </a:endParaRPr>
          </a:p>
          <a:p>
            <a:pPr lvl="4" marL="2160000" indent="-216000" defTabSz="914400">
              <a:lnSpc>
                <a:spcPct val="90000"/>
              </a:lnSpc>
              <a:spcBef>
                <a:spcPts val="283"/>
              </a:spcBef>
              <a:buClr>
                <a:srgbClr val="000000"/>
              </a:buClr>
              <a:buSzPct val="45000"/>
              <a:buFont typeface="Wingdings" charset="2"/>
              <a:buChar char=""/>
            </a:pPr>
            <a:r>
              <a:rPr b="0" lang="ru-RU" sz="2800" strike="noStrike" u="none">
                <a:solidFill>
                  <a:srgbClr val="000000"/>
                </a:solidFill>
                <a:effectLst/>
                <a:uFillTx/>
                <a:latin typeface="Arial"/>
              </a:rPr>
              <a:t>Пятый уровень структуры</a:t>
            </a:r>
            <a:endParaRPr b="0" lang="ru-RU" sz="2800" strike="noStrike" u="none">
              <a:solidFill>
                <a:srgbClr val="000000"/>
              </a:solidFill>
              <a:effectLst/>
              <a:uFillTx/>
              <a:latin typeface="Arial"/>
            </a:endParaRPr>
          </a:p>
          <a:p>
            <a:pPr lvl="5" marL="2592000" indent="-216000" defTabSz="914400">
              <a:lnSpc>
                <a:spcPct val="90000"/>
              </a:lnSpc>
              <a:spcBef>
                <a:spcPts val="283"/>
              </a:spcBef>
              <a:buClr>
                <a:srgbClr val="000000"/>
              </a:buClr>
              <a:buSzPct val="45000"/>
              <a:buFont typeface="Wingdings" charset="2"/>
              <a:buChar char=""/>
            </a:pPr>
            <a:r>
              <a:rPr b="0" lang="ru-RU" sz="2800" strike="noStrike" u="none">
                <a:solidFill>
                  <a:srgbClr val="000000"/>
                </a:solidFill>
                <a:effectLst/>
                <a:uFillTx/>
                <a:latin typeface="Arial"/>
              </a:rPr>
              <a:t>Шестой уровень структуры</a:t>
            </a:r>
            <a:endParaRPr b="0" lang="ru-RU" sz="2800" strike="noStrike" u="none">
              <a:solidFill>
                <a:srgbClr val="000000"/>
              </a:solidFill>
              <a:effectLst/>
              <a:uFillTx/>
              <a:latin typeface="Arial"/>
            </a:endParaRPr>
          </a:p>
          <a:p>
            <a:pPr lvl="6" marL="3024000" indent="-216000" defTabSz="914400">
              <a:lnSpc>
                <a:spcPct val="90000"/>
              </a:lnSpc>
              <a:spcBef>
                <a:spcPts val="283"/>
              </a:spcBef>
              <a:buClr>
                <a:srgbClr val="000000"/>
              </a:buClr>
              <a:buSzPct val="45000"/>
              <a:buFont typeface="Wingdings" charset="2"/>
              <a:buChar char=""/>
            </a:pPr>
            <a:r>
              <a:rPr b="0" lang="ru-RU" sz="2800" strike="noStrike" u="none">
                <a:solidFill>
                  <a:srgbClr val="000000"/>
                </a:solidFill>
                <a:effectLst/>
                <a:uFillTx/>
                <a:latin typeface="Arial"/>
              </a:rPr>
              <a:t>Седьмой уровень структуры</a:t>
            </a:r>
            <a:endParaRPr b="0" lang="ru-RU" sz="2800" strike="noStrike" u="none">
              <a:solidFill>
                <a:srgbClr val="000000"/>
              </a:solidFill>
              <a:effectLst/>
              <a:uFillTx/>
              <a:latin typeface="Arial"/>
            </a:endParaRPr>
          </a:p>
        </p:txBody>
      </p:sp>
      <p:sp>
        <p:nvSpPr>
          <p:cNvPr id="28" name="PlaceHolder 6"/>
          <p:cNvSpPr>
            <a:spLocks noGrp="1"/>
          </p:cNvSpPr>
          <p:nvPr>
            <p:ph type="dt" idx="16"/>
          </p:nvPr>
        </p:nvSpPr>
        <p:spPr>
          <a:xfrm>
            <a:off x="838080" y="6356520"/>
            <a:ext cx="2741760" cy="363600"/>
          </a:xfrm>
          <a:prstGeom prst="rect">
            <a:avLst/>
          </a:prstGeom>
          <a:noFill/>
          <a:ln w="0">
            <a:noFill/>
          </a:ln>
        </p:spPr>
        <p:txBody>
          <a:bodyPr lIns="91440" rIns="91440" tIns="45720" bIns="45720" anchor="ctr">
            <a:noAutofit/>
          </a:bodyPr>
          <a:lstStyle>
            <a:lvl1pPr indent="0" defTabSz="914400">
              <a:lnSpc>
                <a:spcPct val="100000"/>
              </a:lnSpc>
              <a:buNone/>
              <a:tabLst>
                <a:tab algn="l" pos="0"/>
              </a:tabLst>
              <a:defRPr b="0" lang="ru-RU" sz="1400" strike="noStrike" u="none">
                <a:solidFill>
                  <a:srgbClr val="000000"/>
                </a:solidFill>
                <a:effectLst/>
                <a:uFillTx/>
                <a:latin typeface="Times New Roman"/>
              </a:defRPr>
            </a:lvl1pPr>
          </a:lstStyle>
          <a:p>
            <a:pPr indent="0" defTabSz="914400">
              <a:lnSpc>
                <a:spcPct val="100000"/>
              </a:lnSpc>
              <a:buNone/>
              <a:tabLst>
                <a:tab algn="l" pos="0"/>
              </a:tabLst>
            </a:pPr>
            <a:r>
              <a:rPr b="0" lang="ru-RU" sz="1400" strike="noStrike" u="none">
                <a:solidFill>
                  <a:srgbClr val="000000"/>
                </a:solidFill>
                <a:effectLst/>
                <a:uFillTx/>
                <a:latin typeface="Times New Roman"/>
              </a:rPr>
              <a:t>&lt;дата/время&gt;</a:t>
            </a:r>
            <a:endParaRPr b="0" lang="ru-RU" sz="1400" strike="noStrike" u="none">
              <a:solidFill>
                <a:srgbClr val="000000"/>
              </a:solidFill>
              <a:effectLst/>
              <a:uFillTx/>
              <a:latin typeface="Times New Roman"/>
            </a:endParaRPr>
          </a:p>
        </p:txBody>
      </p:sp>
      <p:sp>
        <p:nvSpPr>
          <p:cNvPr id="29" name="PlaceHolder 7"/>
          <p:cNvSpPr>
            <a:spLocks noGrp="1"/>
          </p:cNvSpPr>
          <p:nvPr>
            <p:ph type="ftr" idx="17"/>
          </p:nvPr>
        </p:nvSpPr>
        <p:spPr>
          <a:xfrm>
            <a:off x="4038480" y="6356520"/>
            <a:ext cx="4113360" cy="36360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ru-RU" sz="1400" strike="noStrike" u="none">
                <a:solidFill>
                  <a:srgbClr val="000000"/>
                </a:solidFill>
                <a:effectLst/>
                <a:uFillTx/>
                <a:latin typeface="Times New Roman"/>
              </a:defRPr>
            </a:lvl1pPr>
          </a:lstStyle>
          <a:p>
            <a:pPr indent="0" algn="ctr" defTabSz="914400">
              <a:lnSpc>
                <a:spcPct val="100000"/>
              </a:lnSpc>
              <a:buNone/>
              <a:tabLst>
                <a:tab algn="l" pos="0"/>
              </a:tabLst>
            </a:pPr>
            <a:r>
              <a:rPr b="0" lang="ru-RU" sz="1400" strike="noStrike" u="none">
                <a:solidFill>
                  <a:srgbClr val="000000"/>
                </a:solidFill>
                <a:effectLst/>
                <a:uFillTx/>
                <a:latin typeface="Times New Roman"/>
              </a:rPr>
              <a:t>&lt;нижний колонтитул&gt;</a:t>
            </a:r>
            <a:endParaRPr b="0" lang="ru-RU" sz="1400" strike="noStrike" u="none">
              <a:solidFill>
                <a:srgbClr val="000000"/>
              </a:solidFill>
              <a:effectLst/>
              <a:uFillTx/>
              <a:latin typeface="Times New Roman"/>
            </a:endParaRPr>
          </a:p>
        </p:txBody>
      </p:sp>
      <p:sp>
        <p:nvSpPr>
          <p:cNvPr id="30" name="PlaceHolder 8"/>
          <p:cNvSpPr>
            <a:spLocks noGrp="1"/>
          </p:cNvSpPr>
          <p:nvPr>
            <p:ph type="sldNum" idx="18"/>
          </p:nvPr>
        </p:nvSpPr>
        <p:spPr>
          <a:xfrm>
            <a:off x="8610480" y="6356520"/>
            <a:ext cx="2741760" cy="36360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trike="noStrike" u="none">
                <a:solidFill>
                  <a:srgbClr val="888888"/>
                </a:solidFill>
                <a:effectLst/>
                <a:uFillTx/>
                <a:latin typeface="Calibri"/>
                <a:ea typeface="Calibri"/>
              </a:defRPr>
            </a:lvl1pPr>
          </a:lstStyle>
          <a:p>
            <a:pPr indent="0" algn="r" defTabSz="914400">
              <a:lnSpc>
                <a:spcPct val="100000"/>
              </a:lnSpc>
              <a:buNone/>
              <a:tabLst>
                <a:tab algn="l" pos="0"/>
              </a:tabLst>
            </a:pPr>
            <a:r>
              <a:rPr b="0" lang="en-US" sz="1200" strike="noStrike" u="none">
                <a:solidFill>
                  <a:srgbClr val="888888"/>
                </a:solidFill>
                <a:effectLst/>
                <a:uFillTx/>
                <a:latin typeface="Calibri"/>
                <a:ea typeface="Calibri"/>
              </a:rPr>
              <a:t>‹#›</a:t>
            </a:r>
            <a:endParaRPr b="0" lang="ru-RU" sz="1200" strike="noStrike" u="none">
              <a:solidFill>
                <a:srgbClr val="000000"/>
              </a:solidFill>
              <a:effectLst/>
              <a:uFillTx/>
              <a:latin typeface="Times New Roman"/>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 preserve="1">
  <p:cSld name="TITLE">
    <p:bg>
      <p:bgPr>
        <a:gradFill rotWithShape="0">
          <a:gsLst>
            <a:gs pos="0">
              <a:srgbClr val="ffffff"/>
            </a:gs>
            <a:gs pos="92000">
              <a:srgbClr val="ffffff"/>
            </a:gs>
            <a:gs pos="100000">
              <a:srgbClr val="ddeaf6"/>
            </a:gs>
          </a:gsLst>
          <a:lin ang="0"/>
        </a:gradFill>
      </p:bgPr>
    </p:bg>
    <p:spTree>
      <p:nvGrpSpPr>
        <p:cNvPr id="1" name=""/>
        <p:cNvGrpSpPr/>
        <p:nvPr/>
      </p:nvGrpSpPr>
      <p:grpSpPr>
        <a:xfrm>
          <a:off x="0" y="0"/>
          <a:ext cx="0" cy="0"/>
          <a:chOff x="0" y="0"/>
          <a:chExt cx="0" cy="0"/>
        </a:xfrm>
      </p:grpSpPr>
      <p:sp>
        <p:nvSpPr>
          <p:cNvPr id="31" name="PlaceHolder 1"/>
          <p:cNvSpPr>
            <a:spLocks noGrp="1"/>
          </p:cNvSpPr>
          <p:nvPr>
            <p:ph type="title"/>
          </p:nvPr>
        </p:nvSpPr>
        <p:spPr>
          <a:xfrm>
            <a:off x="1523880" y="1122480"/>
            <a:ext cx="9142560" cy="2386080"/>
          </a:xfrm>
          <a:prstGeom prst="rect">
            <a:avLst/>
          </a:prstGeom>
          <a:noFill/>
          <a:ln w="0">
            <a:noFill/>
          </a:ln>
        </p:spPr>
        <p:txBody>
          <a:bodyPr lIns="91440" rIns="91440" tIns="45720" bIns="45720" anchor="b">
            <a:normAutofit lnSpcReduction="9999"/>
          </a:bodyPr>
          <a:p>
            <a:pPr indent="0" defTabSz="914400">
              <a:lnSpc>
                <a:spcPct val="90000"/>
              </a:lnSpc>
              <a:buNone/>
              <a:tabLst>
                <a:tab algn="l" pos="0"/>
              </a:tabLst>
            </a:pPr>
            <a:r>
              <a:rPr b="0" lang="ru-RU" sz="6000" strike="noStrike" u="none">
                <a:solidFill>
                  <a:srgbClr val="000000"/>
                </a:solidFill>
                <a:effectLst/>
                <a:uFillTx/>
                <a:latin typeface="Arial"/>
              </a:rPr>
              <a:t>Для правки текста заглавия щёлкните мышью</a:t>
            </a:r>
            <a:endParaRPr b="0" lang="ru-RU" sz="6000" strike="noStrike" u="none">
              <a:solidFill>
                <a:srgbClr val="000000"/>
              </a:solidFill>
              <a:effectLst/>
              <a:uFillTx/>
              <a:latin typeface="Arial"/>
            </a:endParaRPr>
          </a:p>
        </p:txBody>
      </p:sp>
      <p:sp>
        <p:nvSpPr>
          <p:cNvPr id="32" name="PlaceHolder 2"/>
          <p:cNvSpPr>
            <a:spLocks noGrp="1"/>
          </p:cNvSpPr>
          <p:nvPr>
            <p:ph type="dt" idx="19"/>
          </p:nvPr>
        </p:nvSpPr>
        <p:spPr>
          <a:xfrm>
            <a:off x="838080" y="6356520"/>
            <a:ext cx="2741760" cy="363600"/>
          </a:xfrm>
          <a:prstGeom prst="rect">
            <a:avLst/>
          </a:prstGeom>
          <a:noFill/>
          <a:ln w="0">
            <a:noFill/>
          </a:ln>
        </p:spPr>
        <p:txBody>
          <a:bodyPr lIns="91440" rIns="91440" tIns="45720" bIns="45720" anchor="ctr">
            <a:noAutofit/>
          </a:bodyPr>
          <a:lstStyle>
            <a:lvl1pPr indent="0" defTabSz="914400">
              <a:lnSpc>
                <a:spcPct val="100000"/>
              </a:lnSpc>
              <a:buNone/>
              <a:tabLst>
                <a:tab algn="l" pos="0"/>
              </a:tabLst>
              <a:defRPr b="0" lang="ru-RU" sz="1400" strike="noStrike" u="none">
                <a:solidFill>
                  <a:srgbClr val="000000"/>
                </a:solidFill>
                <a:effectLst/>
                <a:uFillTx/>
                <a:latin typeface="Times New Roman"/>
              </a:defRPr>
            </a:lvl1pPr>
          </a:lstStyle>
          <a:p>
            <a:pPr indent="0" defTabSz="914400">
              <a:lnSpc>
                <a:spcPct val="100000"/>
              </a:lnSpc>
              <a:buNone/>
              <a:tabLst>
                <a:tab algn="l" pos="0"/>
              </a:tabLst>
            </a:pPr>
            <a:r>
              <a:rPr b="0" lang="ru-RU" sz="1400" strike="noStrike" u="none">
                <a:solidFill>
                  <a:srgbClr val="000000"/>
                </a:solidFill>
                <a:effectLst/>
                <a:uFillTx/>
                <a:latin typeface="Times New Roman"/>
              </a:rPr>
              <a:t>&lt;дата/время&gt;</a:t>
            </a:r>
            <a:endParaRPr b="0" lang="ru-RU" sz="1400" strike="noStrike" u="none">
              <a:solidFill>
                <a:srgbClr val="000000"/>
              </a:solidFill>
              <a:effectLst/>
              <a:uFillTx/>
              <a:latin typeface="Times New Roman"/>
            </a:endParaRPr>
          </a:p>
        </p:txBody>
      </p:sp>
      <p:sp>
        <p:nvSpPr>
          <p:cNvPr id="33" name="PlaceHolder 3"/>
          <p:cNvSpPr>
            <a:spLocks noGrp="1"/>
          </p:cNvSpPr>
          <p:nvPr>
            <p:ph type="ftr" idx="20"/>
          </p:nvPr>
        </p:nvSpPr>
        <p:spPr>
          <a:xfrm>
            <a:off x="4038480" y="6356520"/>
            <a:ext cx="4113360" cy="36360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ru-RU" sz="1400" strike="noStrike" u="none">
                <a:solidFill>
                  <a:srgbClr val="000000"/>
                </a:solidFill>
                <a:effectLst/>
                <a:uFillTx/>
                <a:latin typeface="Times New Roman"/>
              </a:defRPr>
            </a:lvl1pPr>
          </a:lstStyle>
          <a:p>
            <a:pPr indent="0" algn="ctr" defTabSz="914400">
              <a:lnSpc>
                <a:spcPct val="100000"/>
              </a:lnSpc>
              <a:buNone/>
              <a:tabLst>
                <a:tab algn="l" pos="0"/>
              </a:tabLst>
            </a:pPr>
            <a:r>
              <a:rPr b="0" lang="ru-RU" sz="1400" strike="noStrike" u="none">
                <a:solidFill>
                  <a:srgbClr val="000000"/>
                </a:solidFill>
                <a:effectLst/>
                <a:uFillTx/>
                <a:latin typeface="Times New Roman"/>
              </a:rPr>
              <a:t>&lt;нижний колонтитул&gt;</a:t>
            </a:r>
            <a:endParaRPr b="0" lang="ru-RU" sz="1400" strike="noStrike" u="none">
              <a:solidFill>
                <a:srgbClr val="000000"/>
              </a:solidFill>
              <a:effectLst/>
              <a:uFillTx/>
              <a:latin typeface="Times New Roman"/>
            </a:endParaRPr>
          </a:p>
        </p:txBody>
      </p:sp>
      <p:sp>
        <p:nvSpPr>
          <p:cNvPr id="34" name="PlaceHolder 4"/>
          <p:cNvSpPr>
            <a:spLocks noGrp="1"/>
          </p:cNvSpPr>
          <p:nvPr>
            <p:ph type="sldNum" idx="21"/>
          </p:nvPr>
        </p:nvSpPr>
        <p:spPr>
          <a:xfrm>
            <a:off x="8610480" y="6356520"/>
            <a:ext cx="2741760" cy="36360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trike="noStrike" u="none">
                <a:solidFill>
                  <a:srgbClr val="888888"/>
                </a:solidFill>
                <a:effectLst/>
                <a:uFillTx/>
                <a:latin typeface="Calibri"/>
                <a:ea typeface="Calibri"/>
              </a:defRPr>
            </a:lvl1pPr>
          </a:lstStyle>
          <a:p>
            <a:pPr indent="0" algn="r" defTabSz="914400">
              <a:lnSpc>
                <a:spcPct val="100000"/>
              </a:lnSpc>
              <a:buNone/>
              <a:tabLst>
                <a:tab algn="l" pos="0"/>
              </a:tabLst>
            </a:pPr>
            <a:r>
              <a:rPr b="0" lang="en-US" sz="1200" strike="noStrike" u="none">
                <a:solidFill>
                  <a:srgbClr val="888888"/>
                </a:solidFill>
                <a:effectLst/>
                <a:uFillTx/>
                <a:latin typeface="Calibri"/>
                <a:ea typeface="Calibri"/>
              </a:rPr>
              <a:t>‹#›</a:t>
            </a:r>
            <a:endParaRPr b="0" lang="ru-RU" sz="1200" strike="noStrike" u="none">
              <a:solidFill>
                <a:srgbClr val="000000"/>
              </a:solidFill>
              <a:effectLst/>
              <a:uFillTx/>
              <a:latin typeface="Times New Roman"/>
            </a:endParaRPr>
          </a:p>
        </p:txBody>
      </p:sp>
      <p:sp>
        <p:nvSpPr>
          <p:cNvPr id="35" name="PlaceHolder 5"/>
          <p:cNvSpPr>
            <a:spLocks noGrp="1"/>
          </p:cNvSpPr>
          <p:nvPr>
            <p:ph type="body"/>
          </p:nvPr>
        </p:nvSpPr>
        <p:spPr>
          <a:xfrm>
            <a:off x="609480" y="1604520"/>
            <a:ext cx="10971360" cy="3976200"/>
          </a:xfrm>
          <a:prstGeom prst="rect">
            <a:avLst/>
          </a:prstGeom>
          <a:noFill/>
          <a:ln w="0">
            <a:noFill/>
          </a:ln>
        </p:spPr>
        <p:txBody>
          <a:bodyPr lIns="0" rIns="0" tIns="0" bIns="0" anchor="t">
            <a:normAutofit/>
          </a:bodyPr>
          <a:p>
            <a:pPr marL="432000" indent="-324000" defTabSz="914400">
              <a:lnSpc>
                <a:spcPct val="90000"/>
              </a:lnSpc>
              <a:spcBef>
                <a:spcPts val="1417"/>
              </a:spcBef>
              <a:buClr>
                <a:srgbClr val="000000"/>
              </a:buClr>
              <a:buSzPct val="45000"/>
              <a:buFont typeface="Wingdings" charset="2"/>
              <a:buChar char=""/>
            </a:pPr>
            <a:r>
              <a:rPr b="0" lang="ru-RU" sz="1400" strike="noStrike" u="none">
                <a:solidFill>
                  <a:srgbClr val="000000"/>
                </a:solidFill>
                <a:effectLst/>
                <a:uFillTx/>
                <a:latin typeface="Arial"/>
              </a:rPr>
              <a:t>Для правки структуры щёлкните мышью</a:t>
            </a:r>
            <a:endParaRPr b="0" lang="ru-RU" sz="1400" strike="noStrike" u="none">
              <a:solidFill>
                <a:srgbClr val="000000"/>
              </a:solidFill>
              <a:effectLst/>
              <a:uFillTx/>
              <a:latin typeface="Arial"/>
            </a:endParaRPr>
          </a:p>
          <a:p>
            <a:pPr lvl="1" marL="864000" indent="-324000" defTabSz="914400">
              <a:lnSpc>
                <a:spcPct val="90000"/>
              </a:lnSpc>
              <a:spcBef>
                <a:spcPts val="1134"/>
              </a:spcBef>
              <a:buClr>
                <a:srgbClr val="000000"/>
              </a:buClr>
              <a:buSzPct val="75000"/>
              <a:buFont typeface="Symbol" charset="2"/>
              <a:buChar char=""/>
            </a:pPr>
            <a:r>
              <a:rPr b="0" lang="ru-RU" sz="1400" strike="noStrike" u="none">
                <a:solidFill>
                  <a:srgbClr val="000000"/>
                </a:solidFill>
                <a:effectLst/>
                <a:uFillTx/>
                <a:latin typeface="Arial"/>
              </a:rPr>
              <a:t>Второй уровень структуры</a:t>
            </a:r>
            <a:endParaRPr b="0" lang="ru-RU" sz="1400" strike="noStrike" u="none">
              <a:solidFill>
                <a:srgbClr val="000000"/>
              </a:solidFill>
              <a:effectLst/>
              <a:uFillTx/>
              <a:latin typeface="Arial"/>
            </a:endParaRPr>
          </a:p>
          <a:p>
            <a:pPr lvl="2" marL="1296000" indent="-288000" defTabSz="914400">
              <a:lnSpc>
                <a:spcPct val="90000"/>
              </a:lnSpc>
              <a:spcBef>
                <a:spcPts val="850"/>
              </a:spcBef>
              <a:buClr>
                <a:srgbClr val="000000"/>
              </a:buClr>
              <a:buSzPct val="45000"/>
              <a:buFont typeface="Wingdings" charset="2"/>
              <a:buChar char=""/>
            </a:pPr>
            <a:r>
              <a:rPr b="0" lang="ru-RU" sz="1400" strike="noStrike" u="none">
                <a:solidFill>
                  <a:srgbClr val="000000"/>
                </a:solidFill>
                <a:effectLst/>
                <a:uFillTx/>
                <a:latin typeface="Arial"/>
              </a:rPr>
              <a:t>Третий уровень структуры</a:t>
            </a:r>
            <a:endParaRPr b="0" lang="ru-RU" sz="1400" strike="noStrike" u="none">
              <a:solidFill>
                <a:srgbClr val="000000"/>
              </a:solidFill>
              <a:effectLst/>
              <a:uFillTx/>
              <a:latin typeface="Arial"/>
            </a:endParaRPr>
          </a:p>
          <a:p>
            <a:pPr lvl="3" marL="1728000" indent="-216000" defTabSz="914400">
              <a:lnSpc>
                <a:spcPct val="90000"/>
              </a:lnSpc>
              <a:spcBef>
                <a:spcPts val="567"/>
              </a:spcBef>
              <a:buClr>
                <a:srgbClr val="000000"/>
              </a:buClr>
              <a:buSzPct val="75000"/>
              <a:buFont typeface="Symbol" charset="2"/>
              <a:buChar char=""/>
            </a:pPr>
            <a:r>
              <a:rPr b="0" lang="ru-RU" sz="1400" strike="noStrike" u="none">
                <a:solidFill>
                  <a:srgbClr val="000000"/>
                </a:solidFill>
                <a:effectLst/>
                <a:uFillTx/>
                <a:latin typeface="Arial"/>
              </a:rPr>
              <a:t>Четвёртый уровень структуры</a:t>
            </a:r>
            <a:endParaRPr b="0" lang="ru-RU" sz="1400" strike="noStrike" u="none">
              <a:solidFill>
                <a:srgbClr val="000000"/>
              </a:solidFill>
              <a:effectLst/>
              <a:uFillTx/>
              <a:latin typeface="Arial"/>
            </a:endParaRPr>
          </a:p>
          <a:p>
            <a:pPr lvl="4" marL="2160000" indent="-216000" defTabSz="914400">
              <a:lnSpc>
                <a:spcPct val="90000"/>
              </a:lnSpc>
              <a:spcBef>
                <a:spcPts val="283"/>
              </a:spcBef>
              <a:buClr>
                <a:srgbClr val="000000"/>
              </a:buClr>
              <a:buSzPct val="45000"/>
              <a:buFont typeface="Wingdings" charset="2"/>
              <a:buChar char=""/>
            </a:pPr>
            <a:r>
              <a:rPr b="0" lang="ru-RU" sz="2000" strike="noStrike" u="none">
                <a:solidFill>
                  <a:srgbClr val="000000"/>
                </a:solidFill>
                <a:effectLst/>
                <a:uFillTx/>
                <a:latin typeface="Arial"/>
              </a:rPr>
              <a:t>Пятый уровень структуры</a:t>
            </a:r>
            <a:endParaRPr b="0" lang="ru-RU" sz="2000" strike="noStrike" u="none">
              <a:solidFill>
                <a:srgbClr val="000000"/>
              </a:solidFill>
              <a:effectLst/>
              <a:uFillTx/>
              <a:latin typeface="Arial"/>
            </a:endParaRPr>
          </a:p>
          <a:p>
            <a:pPr lvl="5" marL="2592000" indent="-216000" defTabSz="914400">
              <a:lnSpc>
                <a:spcPct val="90000"/>
              </a:lnSpc>
              <a:spcBef>
                <a:spcPts val="283"/>
              </a:spcBef>
              <a:buClr>
                <a:srgbClr val="000000"/>
              </a:buClr>
              <a:buSzPct val="45000"/>
              <a:buFont typeface="Wingdings" charset="2"/>
              <a:buChar char=""/>
            </a:pPr>
            <a:r>
              <a:rPr b="0" lang="ru-RU" sz="2000" strike="noStrike" u="none">
                <a:solidFill>
                  <a:srgbClr val="000000"/>
                </a:solidFill>
                <a:effectLst/>
                <a:uFillTx/>
                <a:latin typeface="Arial"/>
              </a:rPr>
              <a:t>Шестой уровень структуры</a:t>
            </a:r>
            <a:endParaRPr b="0" lang="ru-RU" sz="2000" strike="noStrike" u="none">
              <a:solidFill>
                <a:srgbClr val="000000"/>
              </a:solidFill>
              <a:effectLst/>
              <a:uFillTx/>
              <a:latin typeface="Arial"/>
            </a:endParaRPr>
          </a:p>
          <a:p>
            <a:pPr lvl="6" marL="3024000" indent="-216000" defTabSz="914400">
              <a:lnSpc>
                <a:spcPct val="90000"/>
              </a:lnSpc>
              <a:spcBef>
                <a:spcPts val="283"/>
              </a:spcBef>
              <a:buClr>
                <a:srgbClr val="000000"/>
              </a:buClr>
              <a:buSzPct val="45000"/>
              <a:buFont typeface="Wingdings" charset="2"/>
              <a:buChar char=""/>
            </a:pPr>
            <a:r>
              <a:rPr b="0" lang="ru-RU" sz="2000" strike="noStrike" u="none">
                <a:solidFill>
                  <a:srgbClr val="000000"/>
                </a:solidFill>
                <a:effectLst/>
                <a:uFillTx/>
                <a:latin typeface="Arial"/>
              </a:rPr>
              <a:t>Седьмой уровень структуры</a:t>
            </a:r>
            <a:endParaRPr b="0" lang="ru-RU" sz="2000" strike="noStrike" u="none">
              <a:solidFill>
                <a:srgbClr val="000000"/>
              </a:solidFill>
              <a:effectLst/>
              <a:uFillTx/>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OBJECT_WITH_CAPTION_TEXT">
    <p:bg>
      <p:bgPr>
        <a:gradFill rotWithShape="0">
          <a:gsLst>
            <a:gs pos="0">
              <a:srgbClr val="ffffff"/>
            </a:gs>
            <a:gs pos="92000">
              <a:srgbClr val="ffffff"/>
            </a:gs>
            <a:gs pos="100000">
              <a:srgbClr val="ddeaf6"/>
            </a:gs>
          </a:gsLst>
          <a:lin ang="0"/>
        </a:gradFill>
      </p:bgPr>
    </p:bg>
    <p:spTree>
      <p:nvGrpSpPr>
        <p:cNvPr id="1" name=""/>
        <p:cNvGrpSpPr/>
        <p:nvPr/>
      </p:nvGrpSpPr>
      <p:grpSpPr>
        <a:xfrm>
          <a:off x="0" y="0"/>
          <a:ext cx="0" cy="0"/>
          <a:chOff x="0" y="0"/>
          <a:chExt cx="0" cy="0"/>
        </a:xfrm>
      </p:grpSpPr>
      <p:sp>
        <p:nvSpPr>
          <p:cNvPr id="36" name="PlaceHolder 1"/>
          <p:cNvSpPr>
            <a:spLocks noGrp="1"/>
          </p:cNvSpPr>
          <p:nvPr>
            <p:ph type="title"/>
          </p:nvPr>
        </p:nvSpPr>
        <p:spPr>
          <a:xfrm>
            <a:off x="839880" y="457200"/>
            <a:ext cx="3930840" cy="1598760"/>
          </a:xfrm>
          <a:prstGeom prst="rect">
            <a:avLst/>
          </a:prstGeom>
          <a:noFill/>
          <a:ln w="0">
            <a:noFill/>
          </a:ln>
        </p:spPr>
        <p:txBody>
          <a:bodyPr lIns="91440" rIns="91440" tIns="45720" bIns="45720" anchor="b">
            <a:normAutofit/>
          </a:bodyPr>
          <a:p>
            <a:pPr indent="0" defTabSz="914400">
              <a:lnSpc>
                <a:spcPct val="90000"/>
              </a:lnSpc>
              <a:buNone/>
              <a:tabLst>
                <a:tab algn="l" pos="0"/>
              </a:tabLst>
            </a:pPr>
            <a:r>
              <a:rPr b="0" lang="ru-RU" sz="3200" strike="noStrike" u="none">
                <a:solidFill>
                  <a:srgbClr val="000000"/>
                </a:solidFill>
                <a:effectLst/>
                <a:uFillTx/>
                <a:latin typeface="Arial"/>
              </a:rPr>
              <a:t>Для правки текста заглавия щёлкните мышью</a:t>
            </a:r>
            <a:endParaRPr b="0" lang="ru-RU" sz="3200" strike="noStrike" u="none">
              <a:solidFill>
                <a:srgbClr val="000000"/>
              </a:solidFill>
              <a:effectLst/>
              <a:uFillTx/>
              <a:latin typeface="Arial"/>
            </a:endParaRPr>
          </a:p>
        </p:txBody>
      </p:sp>
      <p:sp>
        <p:nvSpPr>
          <p:cNvPr id="37" name="PlaceHolder 2"/>
          <p:cNvSpPr>
            <a:spLocks noGrp="1"/>
          </p:cNvSpPr>
          <p:nvPr>
            <p:ph type="body"/>
          </p:nvPr>
        </p:nvSpPr>
        <p:spPr>
          <a:xfrm>
            <a:off x="5183280" y="987480"/>
            <a:ext cx="6170760" cy="4872240"/>
          </a:xfrm>
          <a:prstGeom prst="rect">
            <a:avLst/>
          </a:prstGeom>
          <a:noFill/>
          <a:ln w="0">
            <a:noFill/>
          </a:ln>
        </p:spPr>
        <p:txBody>
          <a:bodyPr lIns="91440" rIns="91440" tIns="45720" bIns="45720" anchor="t">
            <a:normAutofit fontScale="92500" lnSpcReduction="19999"/>
          </a:bodyPr>
          <a:p>
            <a:pPr marL="432000" indent="-324000" defTabSz="914400">
              <a:lnSpc>
                <a:spcPct val="90000"/>
              </a:lnSpc>
              <a:spcBef>
                <a:spcPts val="1417"/>
              </a:spcBef>
              <a:buClr>
                <a:srgbClr val="000000"/>
              </a:buClr>
              <a:buSzPct val="45000"/>
              <a:buFont typeface="Wingdings" charset="2"/>
              <a:buChar char=""/>
            </a:pPr>
            <a:r>
              <a:rPr b="0" lang="ru-RU" sz="3200" strike="noStrike" u="none">
                <a:solidFill>
                  <a:srgbClr val="000000"/>
                </a:solidFill>
                <a:effectLst/>
                <a:uFillTx/>
                <a:latin typeface="Arial"/>
              </a:rPr>
              <a:t>Для правки структуры щёлкните мышью</a:t>
            </a:r>
            <a:endParaRPr b="0" lang="ru-RU" sz="3200" strike="noStrike" u="none">
              <a:solidFill>
                <a:srgbClr val="000000"/>
              </a:solidFill>
              <a:effectLst/>
              <a:uFillTx/>
              <a:latin typeface="Arial"/>
            </a:endParaRPr>
          </a:p>
          <a:p>
            <a:pPr lvl="1" marL="864000" indent="-324000" defTabSz="914400">
              <a:lnSpc>
                <a:spcPct val="90000"/>
              </a:lnSpc>
              <a:spcBef>
                <a:spcPts val="1134"/>
              </a:spcBef>
              <a:buClr>
                <a:srgbClr val="000000"/>
              </a:buClr>
              <a:buSzPct val="75000"/>
              <a:buFont typeface="Symbol" charset="2"/>
              <a:buChar char=""/>
            </a:pPr>
            <a:r>
              <a:rPr b="0" lang="ru-RU" sz="3200" strike="noStrike" u="none">
                <a:solidFill>
                  <a:srgbClr val="000000"/>
                </a:solidFill>
                <a:effectLst/>
                <a:uFillTx/>
                <a:latin typeface="Arial"/>
              </a:rPr>
              <a:t>Второй уровень структуры</a:t>
            </a:r>
            <a:endParaRPr b="0" lang="ru-RU" sz="3200" strike="noStrike" u="none">
              <a:solidFill>
                <a:srgbClr val="000000"/>
              </a:solidFill>
              <a:effectLst/>
              <a:uFillTx/>
              <a:latin typeface="Arial"/>
            </a:endParaRPr>
          </a:p>
          <a:p>
            <a:pPr lvl="2" marL="1296000" indent="-288000" defTabSz="914400">
              <a:lnSpc>
                <a:spcPct val="90000"/>
              </a:lnSpc>
              <a:spcBef>
                <a:spcPts val="850"/>
              </a:spcBef>
              <a:buClr>
                <a:srgbClr val="000000"/>
              </a:buClr>
              <a:buSzPct val="45000"/>
              <a:buFont typeface="Wingdings" charset="2"/>
              <a:buChar char=""/>
            </a:pPr>
            <a:r>
              <a:rPr b="0" lang="ru-RU" sz="3200" strike="noStrike" u="none">
                <a:solidFill>
                  <a:srgbClr val="000000"/>
                </a:solidFill>
                <a:effectLst/>
                <a:uFillTx/>
                <a:latin typeface="Arial"/>
              </a:rPr>
              <a:t>Третий уровень структуры</a:t>
            </a:r>
            <a:endParaRPr b="0" lang="ru-RU" sz="3200" strike="noStrike" u="none">
              <a:solidFill>
                <a:srgbClr val="000000"/>
              </a:solidFill>
              <a:effectLst/>
              <a:uFillTx/>
              <a:latin typeface="Arial"/>
            </a:endParaRPr>
          </a:p>
          <a:p>
            <a:pPr lvl="3" marL="1728000" indent="-216000" defTabSz="914400">
              <a:lnSpc>
                <a:spcPct val="90000"/>
              </a:lnSpc>
              <a:spcBef>
                <a:spcPts val="567"/>
              </a:spcBef>
              <a:buClr>
                <a:srgbClr val="000000"/>
              </a:buClr>
              <a:buSzPct val="75000"/>
              <a:buFont typeface="Symbol" charset="2"/>
              <a:buChar char=""/>
            </a:pPr>
            <a:r>
              <a:rPr b="0" lang="ru-RU" sz="3200" strike="noStrike" u="none">
                <a:solidFill>
                  <a:srgbClr val="000000"/>
                </a:solidFill>
                <a:effectLst/>
                <a:uFillTx/>
                <a:latin typeface="Arial"/>
              </a:rPr>
              <a:t>Четвёртый уровень структуры</a:t>
            </a:r>
            <a:endParaRPr b="0" lang="ru-RU" sz="3200" strike="noStrike" u="none">
              <a:solidFill>
                <a:srgbClr val="000000"/>
              </a:solidFill>
              <a:effectLst/>
              <a:uFillTx/>
              <a:latin typeface="Arial"/>
            </a:endParaRPr>
          </a:p>
          <a:p>
            <a:pPr lvl="4" marL="2160000" indent="-216000" defTabSz="914400">
              <a:lnSpc>
                <a:spcPct val="90000"/>
              </a:lnSpc>
              <a:spcBef>
                <a:spcPts val="283"/>
              </a:spcBef>
              <a:buClr>
                <a:srgbClr val="000000"/>
              </a:buClr>
              <a:buSzPct val="45000"/>
              <a:buFont typeface="Wingdings" charset="2"/>
              <a:buChar char=""/>
            </a:pPr>
            <a:r>
              <a:rPr b="0" lang="ru-RU" sz="3200" strike="noStrike" u="none">
                <a:solidFill>
                  <a:srgbClr val="000000"/>
                </a:solidFill>
                <a:effectLst/>
                <a:uFillTx/>
                <a:latin typeface="Arial"/>
              </a:rPr>
              <a:t>Пятый уровень структуры</a:t>
            </a:r>
            <a:endParaRPr b="0" lang="ru-RU" sz="3200" strike="noStrike" u="none">
              <a:solidFill>
                <a:srgbClr val="000000"/>
              </a:solidFill>
              <a:effectLst/>
              <a:uFillTx/>
              <a:latin typeface="Arial"/>
            </a:endParaRPr>
          </a:p>
          <a:p>
            <a:pPr lvl="5" marL="2592000" indent="-216000" defTabSz="914400">
              <a:lnSpc>
                <a:spcPct val="90000"/>
              </a:lnSpc>
              <a:spcBef>
                <a:spcPts val="283"/>
              </a:spcBef>
              <a:buClr>
                <a:srgbClr val="000000"/>
              </a:buClr>
              <a:buSzPct val="45000"/>
              <a:buFont typeface="Wingdings" charset="2"/>
              <a:buChar char=""/>
            </a:pPr>
            <a:r>
              <a:rPr b="0" lang="ru-RU" sz="3200" strike="noStrike" u="none">
                <a:solidFill>
                  <a:srgbClr val="000000"/>
                </a:solidFill>
                <a:effectLst/>
                <a:uFillTx/>
                <a:latin typeface="Arial"/>
              </a:rPr>
              <a:t>Шестой уровень структуры</a:t>
            </a:r>
            <a:endParaRPr b="0" lang="ru-RU" sz="3200" strike="noStrike" u="none">
              <a:solidFill>
                <a:srgbClr val="000000"/>
              </a:solidFill>
              <a:effectLst/>
              <a:uFillTx/>
              <a:latin typeface="Arial"/>
            </a:endParaRPr>
          </a:p>
          <a:p>
            <a:pPr lvl="6" marL="3024000" indent="-216000" defTabSz="914400">
              <a:lnSpc>
                <a:spcPct val="90000"/>
              </a:lnSpc>
              <a:spcBef>
                <a:spcPts val="283"/>
              </a:spcBef>
              <a:buClr>
                <a:srgbClr val="000000"/>
              </a:buClr>
              <a:buSzPct val="45000"/>
              <a:buFont typeface="Wingdings" charset="2"/>
              <a:buChar char=""/>
            </a:pPr>
            <a:r>
              <a:rPr b="0" lang="ru-RU" sz="3200" strike="noStrike" u="none">
                <a:solidFill>
                  <a:srgbClr val="000000"/>
                </a:solidFill>
                <a:effectLst/>
                <a:uFillTx/>
                <a:latin typeface="Arial"/>
              </a:rPr>
              <a:t>Седьмой уровень структуры</a:t>
            </a:r>
            <a:endParaRPr b="0" lang="ru-RU" sz="3200" strike="noStrike" u="none">
              <a:solidFill>
                <a:srgbClr val="000000"/>
              </a:solidFill>
              <a:effectLst/>
              <a:uFillTx/>
              <a:latin typeface="Arial"/>
            </a:endParaRPr>
          </a:p>
        </p:txBody>
      </p:sp>
      <p:sp>
        <p:nvSpPr>
          <p:cNvPr id="38" name="PlaceHolder 3"/>
          <p:cNvSpPr>
            <a:spLocks noGrp="1"/>
          </p:cNvSpPr>
          <p:nvPr>
            <p:ph type="body"/>
          </p:nvPr>
        </p:nvSpPr>
        <p:spPr>
          <a:xfrm>
            <a:off x="839880" y="2057400"/>
            <a:ext cx="3930840" cy="3810240"/>
          </a:xfrm>
          <a:prstGeom prst="rect">
            <a:avLst/>
          </a:prstGeom>
          <a:noFill/>
          <a:ln w="0">
            <a:noFill/>
          </a:ln>
        </p:spPr>
        <p:txBody>
          <a:bodyPr lIns="91440" rIns="91440" tIns="45720" bIns="45720" anchor="t">
            <a:normAutofit fontScale="92500" lnSpcReduction="9999"/>
          </a:bodyPr>
          <a:p>
            <a:pPr marL="432000" indent="-324000" defTabSz="914400">
              <a:lnSpc>
                <a:spcPct val="90000"/>
              </a:lnSpc>
              <a:spcBef>
                <a:spcPts val="1417"/>
              </a:spcBef>
              <a:buClr>
                <a:srgbClr val="000000"/>
              </a:buClr>
              <a:buSzPct val="45000"/>
              <a:buFont typeface="Wingdings" charset="2"/>
              <a:buChar char=""/>
            </a:pPr>
            <a:r>
              <a:rPr b="0" lang="ru-RU" sz="1600" strike="noStrike" u="none">
                <a:solidFill>
                  <a:srgbClr val="000000"/>
                </a:solidFill>
                <a:effectLst/>
                <a:uFillTx/>
                <a:latin typeface="Arial"/>
              </a:rPr>
              <a:t>Для правки структуры щёлкните мышью</a:t>
            </a:r>
            <a:endParaRPr b="0" lang="ru-RU" sz="1600" strike="noStrike" u="none">
              <a:solidFill>
                <a:srgbClr val="000000"/>
              </a:solidFill>
              <a:effectLst/>
              <a:uFillTx/>
              <a:latin typeface="Arial"/>
            </a:endParaRPr>
          </a:p>
          <a:p>
            <a:pPr lvl="1" marL="864000" indent="-324000" defTabSz="914400">
              <a:lnSpc>
                <a:spcPct val="90000"/>
              </a:lnSpc>
              <a:spcBef>
                <a:spcPts val="1134"/>
              </a:spcBef>
              <a:buClr>
                <a:srgbClr val="000000"/>
              </a:buClr>
              <a:buSzPct val="75000"/>
              <a:buFont typeface="Symbol" charset="2"/>
              <a:buChar char=""/>
            </a:pPr>
            <a:r>
              <a:rPr b="0" lang="ru-RU" sz="1600" strike="noStrike" u="none">
                <a:solidFill>
                  <a:srgbClr val="000000"/>
                </a:solidFill>
                <a:effectLst/>
                <a:uFillTx/>
                <a:latin typeface="Arial"/>
              </a:rPr>
              <a:t>Второй уровень структуры</a:t>
            </a:r>
            <a:endParaRPr b="0" lang="ru-RU" sz="1600" strike="noStrike" u="none">
              <a:solidFill>
                <a:srgbClr val="000000"/>
              </a:solidFill>
              <a:effectLst/>
              <a:uFillTx/>
              <a:latin typeface="Arial"/>
            </a:endParaRPr>
          </a:p>
          <a:p>
            <a:pPr lvl="2" marL="1296000" indent="-288000" defTabSz="914400">
              <a:lnSpc>
                <a:spcPct val="90000"/>
              </a:lnSpc>
              <a:spcBef>
                <a:spcPts val="850"/>
              </a:spcBef>
              <a:buClr>
                <a:srgbClr val="000000"/>
              </a:buClr>
              <a:buSzPct val="45000"/>
              <a:buFont typeface="Wingdings" charset="2"/>
              <a:buChar char=""/>
            </a:pPr>
            <a:r>
              <a:rPr b="0" lang="ru-RU" sz="1600" strike="noStrike" u="none">
                <a:solidFill>
                  <a:srgbClr val="000000"/>
                </a:solidFill>
                <a:effectLst/>
                <a:uFillTx/>
                <a:latin typeface="Arial"/>
              </a:rPr>
              <a:t>Третий уровень структуры</a:t>
            </a:r>
            <a:endParaRPr b="0" lang="ru-RU" sz="1600" strike="noStrike" u="none">
              <a:solidFill>
                <a:srgbClr val="000000"/>
              </a:solidFill>
              <a:effectLst/>
              <a:uFillTx/>
              <a:latin typeface="Arial"/>
            </a:endParaRPr>
          </a:p>
          <a:p>
            <a:pPr lvl="3" marL="1728000" indent="-216000" defTabSz="914400">
              <a:lnSpc>
                <a:spcPct val="90000"/>
              </a:lnSpc>
              <a:spcBef>
                <a:spcPts val="567"/>
              </a:spcBef>
              <a:buClr>
                <a:srgbClr val="000000"/>
              </a:buClr>
              <a:buSzPct val="75000"/>
              <a:buFont typeface="Symbol" charset="2"/>
              <a:buChar char=""/>
            </a:pPr>
            <a:r>
              <a:rPr b="0" lang="ru-RU" sz="1600" strike="noStrike" u="none">
                <a:solidFill>
                  <a:srgbClr val="000000"/>
                </a:solidFill>
                <a:effectLst/>
                <a:uFillTx/>
                <a:latin typeface="Arial"/>
              </a:rPr>
              <a:t>Четвёртый уровень структуры</a:t>
            </a:r>
            <a:endParaRPr b="0" lang="ru-RU" sz="1600" strike="noStrike" u="none">
              <a:solidFill>
                <a:srgbClr val="000000"/>
              </a:solidFill>
              <a:effectLst/>
              <a:uFillTx/>
              <a:latin typeface="Arial"/>
            </a:endParaRPr>
          </a:p>
          <a:p>
            <a:pPr lvl="4" marL="2160000" indent="-216000" defTabSz="914400">
              <a:lnSpc>
                <a:spcPct val="90000"/>
              </a:lnSpc>
              <a:spcBef>
                <a:spcPts val="283"/>
              </a:spcBef>
              <a:buClr>
                <a:srgbClr val="000000"/>
              </a:buClr>
              <a:buSzPct val="45000"/>
              <a:buFont typeface="Wingdings" charset="2"/>
              <a:buChar char=""/>
            </a:pPr>
            <a:r>
              <a:rPr b="0" lang="ru-RU" sz="1600" strike="noStrike" u="none">
                <a:solidFill>
                  <a:srgbClr val="000000"/>
                </a:solidFill>
                <a:effectLst/>
                <a:uFillTx/>
                <a:latin typeface="Arial"/>
              </a:rPr>
              <a:t>Пятый уровень структуры</a:t>
            </a:r>
            <a:endParaRPr b="0" lang="ru-RU" sz="1600" strike="noStrike" u="none">
              <a:solidFill>
                <a:srgbClr val="000000"/>
              </a:solidFill>
              <a:effectLst/>
              <a:uFillTx/>
              <a:latin typeface="Arial"/>
            </a:endParaRPr>
          </a:p>
          <a:p>
            <a:pPr lvl="5" marL="2592000" indent="-216000" defTabSz="914400">
              <a:lnSpc>
                <a:spcPct val="90000"/>
              </a:lnSpc>
              <a:spcBef>
                <a:spcPts val="283"/>
              </a:spcBef>
              <a:buClr>
                <a:srgbClr val="000000"/>
              </a:buClr>
              <a:buSzPct val="45000"/>
              <a:buFont typeface="Wingdings" charset="2"/>
              <a:buChar char=""/>
            </a:pPr>
            <a:r>
              <a:rPr b="0" lang="ru-RU" sz="1600" strike="noStrike" u="none">
                <a:solidFill>
                  <a:srgbClr val="000000"/>
                </a:solidFill>
                <a:effectLst/>
                <a:uFillTx/>
                <a:latin typeface="Arial"/>
              </a:rPr>
              <a:t>Шестой уровень структуры</a:t>
            </a:r>
            <a:endParaRPr b="0" lang="ru-RU" sz="1600" strike="noStrike" u="none">
              <a:solidFill>
                <a:srgbClr val="000000"/>
              </a:solidFill>
              <a:effectLst/>
              <a:uFillTx/>
              <a:latin typeface="Arial"/>
            </a:endParaRPr>
          </a:p>
          <a:p>
            <a:pPr lvl="6" marL="3024000" indent="-216000" defTabSz="914400">
              <a:lnSpc>
                <a:spcPct val="90000"/>
              </a:lnSpc>
              <a:spcBef>
                <a:spcPts val="283"/>
              </a:spcBef>
              <a:buClr>
                <a:srgbClr val="000000"/>
              </a:buClr>
              <a:buSzPct val="45000"/>
              <a:buFont typeface="Wingdings" charset="2"/>
              <a:buChar char=""/>
            </a:pPr>
            <a:r>
              <a:rPr b="0" lang="ru-RU" sz="1600" strike="noStrike" u="none">
                <a:solidFill>
                  <a:srgbClr val="000000"/>
                </a:solidFill>
                <a:effectLst/>
                <a:uFillTx/>
                <a:latin typeface="Arial"/>
              </a:rPr>
              <a:t>Седьмой уровень структуры</a:t>
            </a:r>
            <a:endParaRPr b="0" lang="ru-RU" sz="1600" strike="noStrike" u="none">
              <a:solidFill>
                <a:srgbClr val="000000"/>
              </a:solidFill>
              <a:effectLst/>
              <a:uFillTx/>
              <a:latin typeface="Arial"/>
            </a:endParaRPr>
          </a:p>
        </p:txBody>
      </p:sp>
      <p:sp>
        <p:nvSpPr>
          <p:cNvPr id="39" name="PlaceHolder 4"/>
          <p:cNvSpPr>
            <a:spLocks noGrp="1"/>
          </p:cNvSpPr>
          <p:nvPr>
            <p:ph type="dt" idx="22"/>
          </p:nvPr>
        </p:nvSpPr>
        <p:spPr>
          <a:xfrm>
            <a:off x="838080" y="6356520"/>
            <a:ext cx="2741760" cy="363600"/>
          </a:xfrm>
          <a:prstGeom prst="rect">
            <a:avLst/>
          </a:prstGeom>
          <a:noFill/>
          <a:ln w="0">
            <a:noFill/>
          </a:ln>
        </p:spPr>
        <p:txBody>
          <a:bodyPr lIns="91440" rIns="91440" tIns="45720" bIns="45720" anchor="ctr">
            <a:noAutofit/>
          </a:bodyPr>
          <a:lstStyle>
            <a:lvl1pPr indent="0" defTabSz="914400">
              <a:lnSpc>
                <a:spcPct val="100000"/>
              </a:lnSpc>
              <a:buNone/>
              <a:tabLst>
                <a:tab algn="l" pos="0"/>
              </a:tabLst>
              <a:defRPr b="0" lang="ru-RU" sz="1400" strike="noStrike" u="none">
                <a:solidFill>
                  <a:srgbClr val="000000"/>
                </a:solidFill>
                <a:effectLst/>
                <a:uFillTx/>
                <a:latin typeface="Times New Roman"/>
              </a:defRPr>
            </a:lvl1pPr>
          </a:lstStyle>
          <a:p>
            <a:pPr indent="0" defTabSz="914400">
              <a:lnSpc>
                <a:spcPct val="100000"/>
              </a:lnSpc>
              <a:buNone/>
              <a:tabLst>
                <a:tab algn="l" pos="0"/>
              </a:tabLst>
            </a:pPr>
            <a:r>
              <a:rPr b="0" lang="ru-RU" sz="1400" strike="noStrike" u="none">
                <a:solidFill>
                  <a:srgbClr val="000000"/>
                </a:solidFill>
                <a:effectLst/>
                <a:uFillTx/>
                <a:latin typeface="Times New Roman"/>
              </a:rPr>
              <a:t>&lt;дата/время&gt;</a:t>
            </a:r>
            <a:endParaRPr b="0" lang="ru-RU" sz="1400" strike="noStrike" u="none">
              <a:solidFill>
                <a:srgbClr val="000000"/>
              </a:solidFill>
              <a:effectLst/>
              <a:uFillTx/>
              <a:latin typeface="Times New Roman"/>
            </a:endParaRPr>
          </a:p>
        </p:txBody>
      </p:sp>
      <p:sp>
        <p:nvSpPr>
          <p:cNvPr id="40" name="PlaceHolder 5"/>
          <p:cNvSpPr>
            <a:spLocks noGrp="1"/>
          </p:cNvSpPr>
          <p:nvPr>
            <p:ph type="ftr" idx="23"/>
          </p:nvPr>
        </p:nvSpPr>
        <p:spPr>
          <a:xfrm>
            <a:off x="4038480" y="6356520"/>
            <a:ext cx="4113360" cy="36360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ru-RU" sz="1400" strike="noStrike" u="none">
                <a:solidFill>
                  <a:srgbClr val="000000"/>
                </a:solidFill>
                <a:effectLst/>
                <a:uFillTx/>
                <a:latin typeface="Times New Roman"/>
              </a:defRPr>
            </a:lvl1pPr>
          </a:lstStyle>
          <a:p>
            <a:pPr indent="0" algn="ctr" defTabSz="914400">
              <a:lnSpc>
                <a:spcPct val="100000"/>
              </a:lnSpc>
              <a:buNone/>
              <a:tabLst>
                <a:tab algn="l" pos="0"/>
              </a:tabLst>
            </a:pPr>
            <a:r>
              <a:rPr b="0" lang="ru-RU" sz="1400" strike="noStrike" u="none">
                <a:solidFill>
                  <a:srgbClr val="000000"/>
                </a:solidFill>
                <a:effectLst/>
                <a:uFillTx/>
                <a:latin typeface="Times New Roman"/>
              </a:rPr>
              <a:t>&lt;нижний колонтитул&gt;</a:t>
            </a:r>
            <a:endParaRPr b="0" lang="ru-RU" sz="1400" strike="noStrike" u="none">
              <a:solidFill>
                <a:srgbClr val="000000"/>
              </a:solidFill>
              <a:effectLst/>
              <a:uFillTx/>
              <a:latin typeface="Times New Roman"/>
            </a:endParaRPr>
          </a:p>
        </p:txBody>
      </p:sp>
      <p:sp>
        <p:nvSpPr>
          <p:cNvPr id="41" name="PlaceHolder 6"/>
          <p:cNvSpPr>
            <a:spLocks noGrp="1"/>
          </p:cNvSpPr>
          <p:nvPr>
            <p:ph type="sldNum" idx="24"/>
          </p:nvPr>
        </p:nvSpPr>
        <p:spPr>
          <a:xfrm>
            <a:off x="8610480" y="6356520"/>
            <a:ext cx="2741760" cy="36360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trike="noStrike" u="none">
                <a:solidFill>
                  <a:srgbClr val="888888"/>
                </a:solidFill>
                <a:effectLst/>
                <a:uFillTx/>
                <a:latin typeface="Calibri"/>
                <a:ea typeface="Calibri"/>
              </a:defRPr>
            </a:lvl1pPr>
          </a:lstStyle>
          <a:p>
            <a:pPr indent="0" algn="r" defTabSz="914400">
              <a:lnSpc>
                <a:spcPct val="100000"/>
              </a:lnSpc>
              <a:buNone/>
              <a:tabLst>
                <a:tab algn="l" pos="0"/>
              </a:tabLst>
            </a:pPr>
            <a:r>
              <a:rPr b="0" lang="en-US" sz="1200" strike="noStrike" u="none">
                <a:solidFill>
                  <a:srgbClr val="888888"/>
                </a:solidFill>
                <a:effectLst/>
                <a:uFillTx/>
                <a:latin typeface="Calibri"/>
                <a:ea typeface="Calibri"/>
              </a:rPr>
              <a:t>‹#›</a:t>
            </a:r>
            <a:endParaRPr b="0" lang="ru-RU" sz="1200" strike="noStrike" u="none">
              <a:solidFill>
                <a:srgbClr val="000000"/>
              </a:solidFill>
              <a:effectLst/>
              <a:uFillTx/>
              <a:latin typeface="Times New Roman"/>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PICTURE_WITH_CAPTION_TEXT">
    <p:bg>
      <p:bgPr>
        <a:gradFill rotWithShape="0">
          <a:gsLst>
            <a:gs pos="0">
              <a:srgbClr val="ffffff"/>
            </a:gs>
            <a:gs pos="92000">
              <a:srgbClr val="ffffff"/>
            </a:gs>
            <a:gs pos="100000">
              <a:srgbClr val="ddeaf6"/>
            </a:gs>
          </a:gsLst>
          <a:lin ang="0"/>
        </a:gradFill>
      </p:bgPr>
    </p:bg>
    <p:spTree>
      <p:nvGrpSpPr>
        <p:cNvPr id="1" name=""/>
        <p:cNvGrpSpPr/>
        <p:nvPr/>
      </p:nvGrpSpPr>
      <p:grpSpPr>
        <a:xfrm>
          <a:off x="0" y="0"/>
          <a:ext cx="0" cy="0"/>
          <a:chOff x="0" y="0"/>
          <a:chExt cx="0" cy="0"/>
        </a:xfrm>
      </p:grpSpPr>
      <p:sp>
        <p:nvSpPr>
          <p:cNvPr id="42" name="PlaceHolder 1"/>
          <p:cNvSpPr>
            <a:spLocks noGrp="1"/>
          </p:cNvSpPr>
          <p:nvPr>
            <p:ph type="title"/>
          </p:nvPr>
        </p:nvSpPr>
        <p:spPr>
          <a:xfrm>
            <a:off x="839880" y="457200"/>
            <a:ext cx="3930840" cy="1598760"/>
          </a:xfrm>
          <a:prstGeom prst="rect">
            <a:avLst/>
          </a:prstGeom>
          <a:noFill/>
          <a:ln w="0">
            <a:noFill/>
          </a:ln>
        </p:spPr>
        <p:txBody>
          <a:bodyPr lIns="91440" rIns="91440" tIns="45720" bIns="45720" anchor="b">
            <a:normAutofit/>
          </a:bodyPr>
          <a:p>
            <a:pPr indent="0" defTabSz="914400">
              <a:lnSpc>
                <a:spcPct val="90000"/>
              </a:lnSpc>
              <a:buNone/>
              <a:tabLst>
                <a:tab algn="l" pos="0"/>
              </a:tabLst>
            </a:pPr>
            <a:r>
              <a:rPr b="0" lang="ru-RU" sz="3200" strike="noStrike" u="none">
                <a:solidFill>
                  <a:srgbClr val="000000"/>
                </a:solidFill>
                <a:effectLst/>
                <a:uFillTx/>
                <a:latin typeface="Arial"/>
              </a:rPr>
              <a:t>Для правки текста заглавия щёлкните мышью</a:t>
            </a:r>
            <a:endParaRPr b="0" lang="ru-RU" sz="3200" strike="noStrike" u="none">
              <a:solidFill>
                <a:srgbClr val="000000"/>
              </a:solidFill>
              <a:effectLst/>
              <a:uFillTx/>
              <a:latin typeface="Arial"/>
            </a:endParaRPr>
          </a:p>
        </p:txBody>
      </p:sp>
      <p:sp>
        <p:nvSpPr>
          <p:cNvPr id="43" name="PlaceHolder 2"/>
          <p:cNvSpPr>
            <a:spLocks noGrp="1"/>
          </p:cNvSpPr>
          <p:nvPr>
            <p:ph type="body"/>
          </p:nvPr>
        </p:nvSpPr>
        <p:spPr>
          <a:xfrm>
            <a:off x="5183280" y="987480"/>
            <a:ext cx="6170760" cy="4872240"/>
          </a:xfrm>
          <a:prstGeom prst="rect">
            <a:avLst/>
          </a:prstGeom>
          <a:noFill/>
          <a:ln w="0">
            <a:noFill/>
          </a:ln>
        </p:spPr>
        <p:txBody>
          <a:bodyPr lIns="91440" rIns="91440" tIns="45720" bIns="45720" anchor="t">
            <a:normAutofit fontScale="92500" lnSpcReduction="19999"/>
          </a:bodyPr>
          <a:p>
            <a:pPr marL="432000" indent="-324000" defTabSz="914400">
              <a:lnSpc>
                <a:spcPct val="90000"/>
              </a:lnSpc>
              <a:spcBef>
                <a:spcPts val="1417"/>
              </a:spcBef>
              <a:buClr>
                <a:srgbClr val="000000"/>
              </a:buClr>
              <a:buSzPct val="45000"/>
              <a:buFont typeface="Wingdings" charset="2"/>
              <a:buChar char=""/>
            </a:pPr>
            <a:r>
              <a:rPr b="0" lang="ru-RU" sz="3200" strike="noStrike" u="none">
                <a:solidFill>
                  <a:srgbClr val="000000"/>
                </a:solidFill>
                <a:effectLst/>
                <a:uFillTx/>
                <a:latin typeface="Arial"/>
              </a:rPr>
              <a:t>Для правки структуры щёлкните мышью</a:t>
            </a:r>
            <a:endParaRPr b="0" lang="ru-RU" sz="3200" strike="noStrike" u="none">
              <a:solidFill>
                <a:srgbClr val="000000"/>
              </a:solidFill>
              <a:effectLst/>
              <a:uFillTx/>
              <a:latin typeface="Arial"/>
            </a:endParaRPr>
          </a:p>
          <a:p>
            <a:pPr lvl="1" marL="864000" indent="-324000" defTabSz="914400">
              <a:lnSpc>
                <a:spcPct val="90000"/>
              </a:lnSpc>
              <a:spcBef>
                <a:spcPts val="1134"/>
              </a:spcBef>
              <a:buClr>
                <a:srgbClr val="000000"/>
              </a:buClr>
              <a:buSzPct val="75000"/>
              <a:buFont typeface="Symbol" charset="2"/>
              <a:buChar char=""/>
            </a:pPr>
            <a:r>
              <a:rPr b="0" lang="ru-RU" sz="3200" strike="noStrike" u="none">
                <a:solidFill>
                  <a:srgbClr val="000000"/>
                </a:solidFill>
                <a:effectLst/>
                <a:uFillTx/>
                <a:latin typeface="Arial"/>
              </a:rPr>
              <a:t>Второй уровень структуры</a:t>
            </a:r>
            <a:endParaRPr b="0" lang="ru-RU" sz="3200" strike="noStrike" u="none">
              <a:solidFill>
                <a:srgbClr val="000000"/>
              </a:solidFill>
              <a:effectLst/>
              <a:uFillTx/>
              <a:latin typeface="Arial"/>
            </a:endParaRPr>
          </a:p>
          <a:p>
            <a:pPr lvl="2" marL="1296000" indent="-288000" defTabSz="914400">
              <a:lnSpc>
                <a:spcPct val="90000"/>
              </a:lnSpc>
              <a:spcBef>
                <a:spcPts val="850"/>
              </a:spcBef>
              <a:buClr>
                <a:srgbClr val="000000"/>
              </a:buClr>
              <a:buSzPct val="45000"/>
              <a:buFont typeface="Wingdings" charset="2"/>
              <a:buChar char=""/>
            </a:pPr>
            <a:r>
              <a:rPr b="0" lang="ru-RU" sz="3200" strike="noStrike" u="none">
                <a:solidFill>
                  <a:srgbClr val="000000"/>
                </a:solidFill>
                <a:effectLst/>
                <a:uFillTx/>
                <a:latin typeface="Arial"/>
              </a:rPr>
              <a:t>Третий уровень структуры</a:t>
            </a:r>
            <a:endParaRPr b="0" lang="ru-RU" sz="3200" strike="noStrike" u="none">
              <a:solidFill>
                <a:srgbClr val="000000"/>
              </a:solidFill>
              <a:effectLst/>
              <a:uFillTx/>
              <a:latin typeface="Arial"/>
            </a:endParaRPr>
          </a:p>
          <a:p>
            <a:pPr lvl="3" marL="1728000" indent="-216000" defTabSz="914400">
              <a:lnSpc>
                <a:spcPct val="90000"/>
              </a:lnSpc>
              <a:spcBef>
                <a:spcPts val="567"/>
              </a:spcBef>
              <a:buClr>
                <a:srgbClr val="000000"/>
              </a:buClr>
              <a:buSzPct val="75000"/>
              <a:buFont typeface="Symbol" charset="2"/>
              <a:buChar char=""/>
            </a:pPr>
            <a:r>
              <a:rPr b="0" lang="ru-RU" sz="3200" strike="noStrike" u="none">
                <a:solidFill>
                  <a:srgbClr val="000000"/>
                </a:solidFill>
                <a:effectLst/>
                <a:uFillTx/>
                <a:latin typeface="Arial"/>
              </a:rPr>
              <a:t>Четвёртый уровень структуры</a:t>
            </a:r>
            <a:endParaRPr b="0" lang="ru-RU" sz="3200" strike="noStrike" u="none">
              <a:solidFill>
                <a:srgbClr val="000000"/>
              </a:solidFill>
              <a:effectLst/>
              <a:uFillTx/>
              <a:latin typeface="Arial"/>
            </a:endParaRPr>
          </a:p>
          <a:p>
            <a:pPr lvl="4" marL="2160000" indent="-216000" defTabSz="914400">
              <a:lnSpc>
                <a:spcPct val="90000"/>
              </a:lnSpc>
              <a:spcBef>
                <a:spcPts val="283"/>
              </a:spcBef>
              <a:buClr>
                <a:srgbClr val="000000"/>
              </a:buClr>
              <a:buSzPct val="45000"/>
              <a:buFont typeface="Wingdings" charset="2"/>
              <a:buChar char=""/>
            </a:pPr>
            <a:r>
              <a:rPr b="0" lang="ru-RU" sz="3200" strike="noStrike" u="none">
                <a:solidFill>
                  <a:srgbClr val="000000"/>
                </a:solidFill>
                <a:effectLst/>
                <a:uFillTx/>
                <a:latin typeface="Arial"/>
              </a:rPr>
              <a:t>Пятый уровень структуры</a:t>
            </a:r>
            <a:endParaRPr b="0" lang="ru-RU" sz="3200" strike="noStrike" u="none">
              <a:solidFill>
                <a:srgbClr val="000000"/>
              </a:solidFill>
              <a:effectLst/>
              <a:uFillTx/>
              <a:latin typeface="Arial"/>
            </a:endParaRPr>
          </a:p>
          <a:p>
            <a:pPr lvl="5" marL="2592000" indent="-216000" defTabSz="914400">
              <a:lnSpc>
                <a:spcPct val="90000"/>
              </a:lnSpc>
              <a:spcBef>
                <a:spcPts val="283"/>
              </a:spcBef>
              <a:buClr>
                <a:srgbClr val="000000"/>
              </a:buClr>
              <a:buSzPct val="45000"/>
              <a:buFont typeface="Wingdings" charset="2"/>
              <a:buChar char=""/>
            </a:pPr>
            <a:r>
              <a:rPr b="0" lang="ru-RU" sz="3200" strike="noStrike" u="none">
                <a:solidFill>
                  <a:srgbClr val="000000"/>
                </a:solidFill>
                <a:effectLst/>
                <a:uFillTx/>
                <a:latin typeface="Arial"/>
              </a:rPr>
              <a:t>Шестой уровень структуры</a:t>
            </a:r>
            <a:endParaRPr b="0" lang="ru-RU" sz="3200" strike="noStrike" u="none">
              <a:solidFill>
                <a:srgbClr val="000000"/>
              </a:solidFill>
              <a:effectLst/>
              <a:uFillTx/>
              <a:latin typeface="Arial"/>
            </a:endParaRPr>
          </a:p>
          <a:p>
            <a:pPr lvl="6" marL="3024000" indent="-216000" defTabSz="914400">
              <a:lnSpc>
                <a:spcPct val="90000"/>
              </a:lnSpc>
              <a:spcBef>
                <a:spcPts val="283"/>
              </a:spcBef>
              <a:buClr>
                <a:srgbClr val="000000"/>
              </a:buClr>
              <a:buSzPct val="45000"/>
              <a:buFont typeface="Wingdings" charset="2"/>
              <a:buChar char=""/>
            </a:pPr>
            <a:r>
              <a:rPr b="0" lang="ru-RU" sz="3200" strike="noStrike" u="none">
                <a:solidFill>
                  <a:srgbClr val="000000"/>
                </a:solidFill>
                <a:effectLst/>
                <a:uFillTx/>
                <a:latin typeface="Arial"/>
              </a:rPr>
              <a:t>Седьмой уровень структуры</a:t>
            </a:r>
            <a:endParaRPr b="0" lang="ru-RU" sz="3200" strike="noStrike" u="none">
              <a:solidFill>
                <a:srgbClr val="000000"/>
              </a:solidFill>
              <a:effectLst/>
              <a:uFillTx/>
              <a:latin typeface="Arial"/>
            </a:endParaRPr>
          </a:p>
        </p:txBody>
      </p:sp>
      <p:sp>
        <p:nvSpPr>
          <p:cNvPr id="44" name="PlaceHolder 3"/>
          <p:cNvSpPr>
            <a:spLocks noGrp="1"/>
          </p:cNvSpPr>
          <p:nvPr>
            <p:ph type="body"/>
          </p:nvPr>
        </p:nvSpPr>
        <p:spPr>
          <a:xfrm>
            <a:off x="839880" y="2057400"/>
            <a:ext cx="3930840" cy="3810240"/>
          </a:xfrm>
          <a:prstGeom prst="rect">
            <a:avLst/>
          </a:prstGeom>
          <a:noFill/>
          <a:ln w="0">
            <a:noFill/>
          </a:ln>
        </p:spPr>
        <p:txBody>
          <a:bodyPr lIns="91440" rIns="91440" tIns="45720" bIns="45720" anchor="t">
            <a:normAutofit fontScale="92500" lnSpcReduction="9999"/>
          </a:bodyPr>
          <a:p>
            <a:pPr marL="432000" indent="-324000" defTabSz="914400">
              <a:lnSpc>
                <a:spcPct val="90000"/>
              </a:lnSpc>
              <a:spcBef>
                <a:spcPts val="1417"/>
              </a:spcBef>
              <a:buClr>
                <a:srgbClr val="000000"/>
              </a:buClr>
              <a:buSzPct val="45000"/>
              <a:buFont typeface="Wingdings" charset="2"/>
              <a:buChar char=""/>
            </a:pPr>
            <a:r>
              <a:rPr b="0" lang="ru-RU" sz="1600" strike="noStrike" u="none">
                <a:solidFill>
                  <a:srgbClr val="000000"/>
                </a:solidFill>
                <a:effectLst/>
                <a:uFillTx/>
                <a:latin typeface="Arial"/>
              </a:rPr>
              <a:t>Для правки структуры щёлкните мышью</a:t>
            </a:r>
            <a:endParaRPr b="0" lang="ru-RU" sz="1600" strike="noStrike" u="none">
              <a:solidFill>
                <a:srgbClr val="000000"/>
              </a:solidFill>
              <a:effectLst/>
              <a:uFillTx/>
              <a:latin typeface="Arial"/>
            </a:endParaRPr>
          </a:p>
          <a:p>
            <a:pPr lvl="1" marL="864000" indent="-324000" defTabSz="914400">
              <a:lnSpc>
                <a:spcPct val="90000"/>
              </a:lnSpc>
              <a:spcBef>
                <a:spcPts val="1134"/>
              </a:spcBef>
              <a:buClr>
                <a:srgbClr val="000000"/>
              </a:buClr>
              <a:buSzPct val="75000"/>
              <a:buFont typeface="Symbol" charset="2"/>
              <a:buChar char=""/>
            </a:pPr>
            <a:r>
              <a:rPr b="0" lang="ru-RU" sz="1600" strike="noStrike" u="none">
                <a:solidFill>
                  <a:srgbClr val="000000"/>
                </a:solidFill>
                <a:effectLst/>
                <a:uFillTx/>
                <a:latin typeface="Arial"/>
              </a:rPr>
              <a:t>Второй уровень структуры</a:t>
            </a:r>
            <a:endParaRPr b="0" lang="ru-RU" sz="1600" strike="noStrike" u="none">
              <a:solidFill>
                <a:srgbClr val="000000"/>
              </a:solidFill>
              <a:effectLst/>
              <a:uFillTx/>
              <a:latin typeface="Arial"/>
            </a:endParaRPr>
          </a:p>
          <a:p>
            <a:pPr lvl="2" marL="1296000" indent="-288000" defTabSz="914400">
              <a:lnSpc>
                <a:spcPct val="90000"/>
              </a:lnSpc>
              <a:spcBef>
                <a:spcPts val="850"/>
              </a:spcBef>
              <a:buClr>
                <a:srgbClr val="000000"/>
              </a:buClr>
              <a:buSzPct val="45000"/>
              <a:buFont typeface="Wingdings" charset="2"/>
              <a:buChar char=""/>
            </a:pPr>
            <a:r>
              <a:rPr b="0" lang="ru-RU" sz="1600" strike="noStrike" u="none">
                <a:solidFill>
                  <a:srgbClr val="000000"/>
                </a:solidFill>
                <a:effectLst/>
                <a:uFillTx/>
                <a:latin typeface="Arial"/>
              </a:rPr>
              <a:t>Третий уровень структуры</a:t>
            </a:r>
            <a:endParaRPr b="0" lang="ru-RU" sz="1600" strike="noStrike" u="none">
              <a:solidFill>
                <a:srgbClr val="000000"/>
              </a:solidFill>
              <a:effectLst/>
              <a:uFillTx/>
              <a:latin typeface="Arial"/>
            </a:endParaRPr>
          </a:p>
          <a:p>
            <a:pPr lvl="3" marL="1728000" indent="-216000" defTabSz="914400">
              <a:lnSpc>
                <a:spcPct val="90000"/>
              </a:lnSpc>
              <a:spcBef>
                <a:spcPts val="567"/>
              </a:spcBef>
              <a:buClr>
                <a:srgbClr val="000000"/>
              </a:buClr>
              <a:buSzPct val="75000"/>
              <a:buFont typeface="Symbol" charset="2"/>
              <a:buChar char=""/>
            </a:pPr>
            <a:r>
              <a:rPr b="0" lang="ru-RU" sz="1600" strike="noStrike" u="none">
                <a:solidFill>
                  <a:srgbClr val="000000"/>
                </a:solidFill>
                <a:effectLst/>
                <a:uFillTx/>
                <a:latin typeface="Arial"/>
              </a:rPr>
              <a:t>Четвёртый уровень структуры</a:t>
            </a:r>
            <a:endParaRPr b="0" lang="ru-RU" sz="1600" strike="noStrike" u="none">
              <a:solidFill>
                <a:srgbClr val="000000"/>
              </a:solidFill>
              <a:effectLst/>
              <a:uFillTx/>
              <a:latin typeface="Arial"/>
            </a:endParaRPr>
          </a:p>
          <a:p>
            <a:pPr lvl="4" marL="2160000" indent="-216000" defTabSz="914400">
              <a:lnSpc>
                <a:spcPct val="90000"/>
              </a:lnSpc>
              <a:spcBef>
                <a:spcPts val="283"/>
              </a:spcBef>
              <a:buClr>
                <a:srgbClr val="000000"/>
              </a:buClr>
              <a:buSzPct val="45000"/>
              <a:buFont typeface="Wingdings" charset="2"/>
              <a:buChar char=""/>
            </a:pPr>
            <a:r>
              <a:rPr b="0" lang="ru-RU" sz="1600" strike="noStrike" u="none">
                <a:solidFill>
                  <a:srgbClr val="000000"/>
                </a:solidFill>
                <a:effectLst/>
                <a:uFillTx/>
                <a:latin typeface="Arial"/>
              </a:rPr>
              <a:t>Пятый уровень структуры</a:t>
            </a:r>
            <a:endParaRPr b="0" lang="ru-RU" sz="1600" strike="noStrike" u="none">
              <a:solidFill>
                <a:srgbClr val="000000"/>
              </a:solidFill>
              <a:effectLst/>
              <a:uFillTx/>
              <a:latin typeface="Arial"/>
            </a:endParaRPr>
          </a:p>
          <a:p>
            <a:pPr lvl="5" marL="2592000" indent="-216000" defTabSz="914400">
              <a:lnSpc>
                <a:spcPct val="90000"/>
              </a:lnSpc>
              <a:spcBef>
                <a:spcPts val="283"/>
              </a:spcBef>
              <a:buClr>
                <a:srgbClr val="000000"/>
              </a:buClr>
              <a:buSzPct val="45000"/>
              <a:buFont typeface="Wingdings" charset="2"/>
              <a:buChar char=""/>
            </a:pPr>
            <a:r>
              <a:rPr b="0" lang="ru-RU" sz="1600" strike="noStrike" u="none">
                <a:solidFill>
                  <a:srgbClr val="000000"/>
                </a:solidFill>
                <a:effectLst/>
                <a:uFillTx/>
                <a:latin typeface="Arial"/>
              </a:rPr>
              <a:t>Шестой уровень структуры</a:t>
            </a:r>
            <a:endParaRPr b="0" lang="ru-RU" sz="1600" strike="noStrike" u="none">
              <a:solidFill>
                <a:srgbClr val="000000"/>
              </a:solidFill>
              <a:effectLst/>
              <a:uFillTx/>
              <a:latin typeface="Arial"/>
            </a:endParaRPr>
          </a:p>
          <a:p>
            <a:pPr lvl="6" marL="3024000" indent="-216000" defTabSz="914400">
              <a:lnSpc>
                <a:spcPct val="90000"/>
              </a:lnSpc>
              <a:spcBef>
                <a:spcPts val="283"/>
              </a:spcBef>
              <a:buClr>
                <a:srgbClr val="000000"/>
              </a:buClr>
              <a:buSzPct val="45000"/>
              <a:buFont typeface="Wingdings" charset="2"/>
              <a:buChar char=""/>
            </a:pPr>
            <a:r>
              <a:rPr b="0" lang="ru-RU" sz="1600" strike="noStrike" u="none">
                <a:solidFill>
                  <a:srgbClr val="000000"/>
                </a:solidFill>
                <a:effectLst/>
                <a:uFillTx/>
                <a:latin typeface="Arial"/>
              </a:rPr>
              <a:t>Седьмой уровень структуры</a:t>
            </a:r>
            <a:endParaRPr b="0" lang="ru-RU" sz="1600" strike="noStrike" u="none">
              <a:solidFill>
                <a:srgbClr val="000000"/>
              </a:solidFill>
              <a:effectLst/>
              <a:uFillTx/>
              <a:latin typeface="Arial"/>
            </a:endParaRPr>
          </a:p>
        </p:txBody>
      </p:sp>
      <p:sp>
        <p:nvSpPr>
          <p:cNvPr id="45" name="PlaceHolder 4"/>
          <p:cNvSpPr>
            <a:spLocks noGrp="1"/>
          </p:cNvSpPr>
          <p:nvPr>
            <p:ph type="dt" idx="25"/>
          </p:nvPr>
        </p:nvSpPr>
        <p:spPr>
          <a:xfrm>
            <a:off x="838080" y="6356520"/>
            <a:ext cx="2741760" cy="363600"/>
          </a:xfrm>
          <a:prstGeom prst="rect">
            <a:avLst/>
          </a:prstGeom>
          <a:noFill/>
          <a:ln w="0">
            <a:noFill/>
          </a:ln>
        </p:spPr>
        <p:txBody>
          <a:bodyPr lIns="91440" rIns="91440" tIns="45720" bIns="45720" anchor="ctr">
            <a:noAutofit/>
          </a:bodyPr>
          <a:lstStyle>
            <a:lvl1pPr indent="0" defTabSz="914400">
              <a:lnSpc>
                <a:spcPct val="100000"/>
              </a:lnSpc>
              <a:buNone/>
              <a:tabLst>
                <a:tab algn="l" pos="0"/>
              </a:tabLst>
              <a:defRPr b="0" lang="ru-RU" sz="1400" strike="noStrike" u="none">
                <a:solidFill>
                  <a:srgbClr val="000000"/>
                </a:solidFill>
                <a:effectLst/>
                <a:uFillTx/>
                <a:latin typeface="Times New Roman"/>
              </a:defRPr>
            </a:lvl1pPr>
          </a:lstStyle>
          <a:p>
            <a:pPr indent="0" defTabSz="914400">
              <a:lnSpc>
                <a:spcPct val="100000"/>
              </a:lnSpc>
              <a:buNone/>
              <a:tabLst>
                <a:tab algn="l" pos="0"/>
              </a:tabLst>
            </a:pPr>
            <a:r>
              <a:rPr b="0" lang="ru-RU" sz="1400" strike="noStrike" u="none">
                <a:solidFill>
                  <a:srgbClr val="000000"/>
                </a:solidFill>
                <a:effectLst/>
                <a:uFillTx/>
                <a:latin typeface="Times New Roman"/>
              </a:rPr>
              <a:t>&lt;дата/время&gt;</a:t>
            </a:r>
            <a:endParaRPr b="0" lang="ru-RU" sz="1400" strike="noStrike" u="none">
              <a:solidFill>
                <a:srgbClr val="000000"/>
              </a:solidFill>
              <a:effectLst/>
              <a:uFillTx/>
              <a:latin typeface="Times New Roman"/>
            </a:endParaRPr>
          </a:p>
        </p:txBody>
      </p:sp>
      <p:sp>
        <p:nvSpPr>
          <p:cNvPr id="46" name="PlaceHolder 5"/>
          <p:cNvSpPr>
            <a:spLocks noGrp="1"/>
          </p:cNvSpPr>
          <p:nvPr>
            <p:ph type="ftr" idx="26"/>
          </p:nvPr>
        </p:nvSpPr>
        <p:spPr>
          <a:xfrm>
            <a:off x="4038480" y="6356520"/>
            <a:ext cx="4113360" cy="36360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ru-RU" sz="1400" strike="noStrike" u="none">
                <a:solidFill>
                  <a:srgbClr val="000000"/>
                </a:solidFill>
                <a:effectLst/>
                <a:uFillTx/>
                <a:latin typeface="Times New Roman"/>
              </a:defRPr>
            </a:lvl1pPr>
          </a:lstStyle>
          <a:p>
            <a:pPr indent="0" algn="ctr" defTabSz="914400">
              <a:lnSpc>
                <a:spcPct val="100000"/>
              </a:lnSpc>
              <a:buNone/>
              <a:tabLst>
                <a:tab algn="l" pos="0"/>
              </a:tabLst>
            </a:pPr>
            <a:r>
              <a:rPr b="0" lang="ru-RU" sz="1400" strike="noStrike" u="none">
                <a:solidFill>
                  <a:srgbClr val="000000"/>
                </a:solidFill>
                <a:effectLst/>
                <a:uFillTx/>
                <a:latin typeface="Times New Roman"/>
              </a:rPr>
              <a:t>&lt;нижний колонтитул&gt;</a:t>
            </a:r>
            <a:endParaRPr b="0" lang="ru-RU" sz="1400" strike="noStrike" u="none">
              <a:solidFill>
                <a:srgbClr val="000000"/>
              </a:solidFill>
              <a:effectLst/>
              <a:uFillTx/>
              <a:latin typeface="Times New Roman"/>
            </a:endParaRPr>
          </a:p>
        </p:txBody>
      </p:sp>
      <p:sp>
        <p:nvSpPr>
          <p:cNvPr id="47" name="PlaceHolder 6"/>
          <p:cNvSpPr>
            <a:spLocks noGrp="1"/>
          </p:cNvSpPr>
          <p:nvPr>
            <p:ph type="sldNum" idx="27"/>
          </p:nvPr>
        </p:nvSpPr>
        <p:spPr>
          <a:xfrm>
            <a:off x="8610480" y="6356520"/>
            <a:ext cx="2741760" cy="36360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trike="noStrike" u="none">
                <a:solidFill>
                  <a:srgbClr val="888888"/>
                </a:solidFill>
                <a:effectLst/>
                <a:uFillTx/>
                <a:latin typeface="Calibri"/>
                <a:ea typeface="Calibri"/>
              </a:defRPr>
            </a:lvl1pPr>
          </a:lstStyle>
          <a:p>
            <a:pPr indent="0" algn="r" defTabSz="914400">
              <a:lnSpc>
                <a:spcPct val="100000"/>
              </a:lnSpc>
              <a:buNone/>
              <a:tabLst>
                <a:tab algn="l" pos="0"/>
              </a:tabLst>
            </a:pPr>
            <a:r>
              <a:rPr b="0" lang="en-US" sz="1200" strike="noStrike" u="none">
                <a:solidFill>
                  <a:srgbClr val="888888"/>
                </a:solidFill>
                <a:effectLst/>
                <a:uFillTx/>
                <a:latin typeface="Calibri"/>
                <a:ea typeface="Calibri"/>
              </a:rPr>
              <a:t>‹#›</a:t>
            </a:r>
            <a:endParaRPr b="0" lang="ru-RU" sz="1200" strike="noStrike" u="none">
              <a:solidFill>
                <a:srgbClr val="000000"/>
              </a:solidFill>
              <a:effectLst/>
              <a:uFillTx/>
              <a:latin typeface="Times New Roman"/>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sldMaster>
</file>

<file path=ppt/slides/_rels/slide1.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png"/><Relationship Id="rId3" Type="http://schemas.openxmlformats.org/officeDocument/2006/relationships/slideLayout" Target="../slideLayouts/slideLayout7.xml"/>
</Relationships>
</file>

<file path=ppt/slides/_rels/slide10.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png"/><Relationship Id="rId3" Type="http://schemas.openxmlformats.org/officeDocument/2006/relationships/image" Target="../media/image11.png"/><Relationship Id="rId4" Type="http://schemas.openxmlformats.org/officeDocument/2006/relationships/slideLayout" Target="../slideLayouts/slideLayout7.xml"/>
</Relationships>
</file>

<file path=ppt/slides/_rels/slide11.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png"/><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14.png"/><Relationship Id="rId6" Type="http://schemas.openxmlformats.org/officeDocument/2006/relationships/image" Target="../media/image15.png"/><Relationship Id="rId7" Type="http://schemas.openxmlformats.org/officeDocument/2006/relationships/image" Target="../media/image16.png"/><Relationship Id="rId8" Type="http://schemas.openxmlformats.org/officeDocument/2006/relationships/image" Target="../media/image17.png"/><Relationship Id="rId9" Type="http://schemas.openxmlformats.org/officeDocument/2006/relationships/image" Target="../media/image18.png"/><Relationship Id="rId10" Type="http://schemas.openxmlformats.org/officeDocument/2006/relationships/slideLayout" Target="../slideLayouts/slideLayout7.xml"/>
</Relationships>
</file>

<file path=ppt/slides/_rels/slide12.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png"/><Relationship Id="rId3" Type="http://schemas.openxmlformats.org/officeDocument/2006/relationships/image" Target="../media/image12.png"/><Relationship Id="rId4" Type="http://schemas.openxmlformats.org/officeDocument/2006/relationships/image" Target="../media/image16.png"/><Relationship Id="rId5" Type="http://schemas.openxmlformats.org/officeDocument/2006/relationships/slideLayout" Target="../slideLayouts/slideLayout7.xml"/>
</Relationships>
</file>

<file path=ppt/slides/_rels/slide13.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png"/><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slideLayout" Target="../slideLayouts/slideLayout7.xml"/>
</Relationships>
</file>

<file path=ppt/slides/_rels/slide14.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png"/><Relationship Id="rId3" Type="http://schemas.openxmlformats.org/officeDocument/2006/relationships/image" Target="../media/image21.png"/><Relationship Id="rId4" Type="http://schemas.openxmlformats.org/officeDocument/2006/relationships/image" Target="../media/image22.png"/><Relationship Id="rId5" Type="http://schemas.openxmlformats.org/officeDocument/2006/relationships/slideLayout" Target="../slideLayouts/slideLayout7.xml"/>
</Relationships>
</file>

<file path=ppt/slides/_rels/slide15.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png"/><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slideLayout" Target="../slideLayouts/slideLayout7.xml"/>
</Relationships>
</file>

<file path=ppt/slides/_rels/slide16.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png"/><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slideLayout" Target="../slideLayouts/slideLayout7.xml"/>
</Relationships>
</file>

<file path=ppt/slides/_rels/slide17.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png"/><Relationship Id="rId3" Type="http://schemas.openxmlformats.org/officeDocument/2006/relationships/slideLayout" Target="../slideLayouts/slideLayout7.xml"/>
</Relationships>
</file>

<file path=ppt/slides/_rels/slide18.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png"/><Relationship Id="rId3" Type="http://schemas.openxmlformats.org/officeDocument/2006/relationships/slideLayout" Target="../slideLayouts/slideLayout7.xml"/>
</Relationships>
</file>

<file path=ppt/slides/_rels/slide19.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png"/><Relationship Id="rId3" Type="http://schemas.openxmlformats.org/officeDocument/2006/relationships/slideLayout" Target="../slideLayouts/slideLayout7.xml"/>
</Relationships>
</file>

<file path=ppt/slides/_rels/slide2.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slideLayout" Target="../slideLayouts/slideLayout7.xml"/>
</Relationships>
</file>

<file path=ppt/slides/_rels/slide3.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png"/><Relationship Id="rId3" Type="http://schemas.openxmlformats.org/officeDocument/2006/relationships/slideLayout" Target="../slideLayouts/slideLayout7.xml"/>
</Relationships>
</file>

<file path=ppt/slides/_rels/slide4.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png"/><Relationship Id="rId3" Type="http://schemas.openxmlformats.org/officeDocument/2006/relationships/slideLayout" Target="../slideLayouts/slideLayout7.xml"/>
</Relationships>
</file>

<file path=ppt/slides/_rels/slide5.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png"/><Relationship Id="rId3" Type="http://schemas.openxmlformats.org/officeDocument/2006/relationships/slideLayout" Target="../slideLayouts/slideLayout7.xml"/>
</Relationships>
</file>

<file path=ppt/slides/_rels/slide6.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png"/><Relationship Id="rId3" Type="http://schemas.openxmlformats.org/officeDocument/2006/relationships/slideLayout" Target="../slideLayouts/slideLayout7.xml"/>
</Relationships>
</file>

<file path=ppt/slides/_rels/slide7.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png"/><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slideLayout" Target="../slideLayouts/slideLayout7.xml"/>
</Relationships>
</file>

<file path=ppt/slides/_rels/slide8.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png"/><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slideLayout" Target="../slideLayouts/slideLayout7.xml"/>
</Relationships>
</file>

<file path=ppt/slides/_rels/slide9.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png"/><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slideLayout" Target="../slideLayouts/slideLayout7.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 name="PlaceHolder 1"/>
          <p:cNvSpPr>
            <a:spLocks noGrp="1"/>
          </p:cNvSpPr>
          <p:nvPr>
            <p:ph type="title"/>
          </p:nvPr>
        </p:nvSpPr>
        <p:spPr>
          <a:xfrm>
            <a:off x="1939320" y="2941920"/>
            <a:ext cx="8172360" cy="1064520"/>
          </a:xfrm>
          <a:prstGeom prst="rect">
            <a:avLst/>
          </a:prstGeom>
          <a:noFill/>
          <a:ln w="0">
            <a:noFill/>
          </a:ln>
        </p:spPr>
        <p:txBody>
          <a:bodyPr lIns="91440" rIns="91440" tIns="45720" bIns="45720" anchor="b">
            <a:normAutofit/>
          </a:bodyPr>
          <a:p>
            <a:pPr indent="0" algn="ctr" defTabSz="914400">
              <a:lnSpc>
                <a:spcPct val="90000"/>
              </a:lnSpc>
              <a:buNone/>
              <a:tabLst>
                <a:tab algn="l" pos="0"/>
              </a:tabLst>
            </a:pPr>
            <a:r>
              <a:rPr b="1" lang="ru-RU" sz="2000" strike="noStrike" u="none">
                <a:solidFill>
                  <a:schemeClr val="dk1"/>
                </a:solidFill>
                <a:effectLst/>
                <a:uFillTx/>
                <a:latin typeface="Times New Roman"/>
              </a:rPr>
              <a:t>Выпускная квалификационная работа </a:t>
            </a:r>
            <a:br>
              <a:rPr sz="2000"/>
            </a:br>
            <a:r>
              <a:rPr b="1" lang="ru-RU" sz="2000" strike="noStrike" u="none">
                <a:solidFill>
                  <a:schemeClr val="dk1"/>
                </a:solidFill>
                <a:effectLst/>
                <a:uFillTx/>
                <a:latin typeface="Times New Roman"/>
              </a:rPr>
              <a:t>по направлению подготовки бакалавров</a:t>
            </a:r>
            <a:br>
              <a:rPr sz="2000"/>
            </a:br>
            <a:endParaRPr b="0" lang="ru-RU" sz="2000" strike="noStrike" u="none">
              <a:solidFill>
                <a:srgbClr val="000000"/>
              </a:solidFill>
              <a:effectLst/>
              <a:uFillTx/>
              <a:latin typeface="Arial"/>
            </a:endParaRPr>
          </a:p>
        </p:txBody>
      </p:sp>
      <p:sp>
        <p:nvSpPr>
          <p:cNvPr id="59" name="Прямоугольник 3"/>
          <p:cNvSpPr/>
          <p:nvPr/>
        </p:nvSpPr>
        <p:spPr>
          <a:xfrm>
            <a:off x="5352120" y="6168240"/>
            <a:ext cx="1204560" cy="286200"/>
          </a:xfrm>
          <a:prstGeom prst="rect">
            <a:avLst/>
          </a:prstGeom>
          <a:noFill/>
          <a:ln w="0">
            <a:noFill/>
          </a:ln>
        </p:spPr>
        <p:style>
          <a:lnRef idx="0"/>
          <a:fillRef idx="0"/>
          <a:effectRef idx="0"/>
          <a:fontRef idx="minor"/>
        </p:style>
        <p:txBody>
          <a:bodyPr wrap="none" lIns="90000" rIns="90000" tIns="45000" bIns="45000" anchor="t">
            <a:spAutoFit/>
          </a:bodyPr>
          <a:p>
            <a:pPr marL="457200" algn="ctr" defTabSz="914400">
              <a:lnSpc>
                <a:spcPct val="80000"/>
              </a:lnSpc>
            </a:pPr>
            <a:r>
              <a:rPr b="0" lang="ru-RU" sz="1600" strike="noStrike" u="none">
                <a:solidFill>
                  <a:schemeClr val="dk1"/>
                </a:solidFill>
                <a:effectLst/>
                <a:uFillTx/>
                <a:latin typeface="Times New Roman"/>
              </a:rPr>
              <a:t>2025 г.</a:t>
            </a:r>
            <a:endParaRPr b="0" lang="ru-RU" sz="1600" strike="noStrike" u="none">
              <a:solidFill>
                <a:srgbClr val="000000"/>
              </a:solidFill>
              <a:effectLst/>
              <a:uFillTx/>
              <a:latin typeface="Arial"/>
            </a:endParaRPr>
          </a:p>
        </p:txBody>
      </p:sp>
      <p:sp>
        <p:nvSpPr>
          <p:cNvPr id="60" name="TextBox 6"/>
          <p:cNvSpPr/>
          <p:nvPr/>
        </p:nvSpPr>
        <p:spPr>
          <a:xfrm>
            <a:off x="983520" y="4007160"/>
            <a:ext cx="6748920" cy="115848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ru-RU" sz="1400" strike="noStrike" u="sng">
                <a:solidFill>
                  <a:schemeClr val="dk1"/>
                </a:solidFill>
                <a:effectLst/>
                <a:uFillTx/>
                <a:latin typeface="Times New Roman"/>
              </a:rPr>
              <a:t>Обучающийся</a:t>
            </a:r>
            <a:r>
              <a:rPr b="0" lang="en-US" sz="1400" strike="noStrike" u="sng">
                <a:solidFill>
                  <a:schemeClr val="dk1"/>
                </a:solidFill>
                <a:effectLst/>
                <a:uFillTx/>
                <a:latin typeface="Times New Roman"/>
              </a:rPr>
              <a:t>:</a:t>
            </a:r>
            <a:r>
              <a:rPr b="0" lang="ru-RU" sz="1400" strike="noStrike" u="none">
                <a:solidFill>
                  <a:schemeClr val="dk1"/>
                </a:solidFill>
                <a:effectLst/>
                <a:uFillTx/>
                <a:latin typeface="Times New Roman"/>
              </a:rPr>
              <a:t>  студент 4 </a:t>
            </a:r>
            <a:r>
              <a:rPr b="1" lang="ru-RU" sz="1400" strike="noStrike" u="none">
                <a:solidFill>
                  <a:schemeClr val="dk1"/>
                </a:solidFill>
                <a:effectLst/>
                <a:uFillTx/>
                <a:latin typeface="Times New Roman"/>
              </a:rPr>
              <a:t>–</a:t>
            </a:r>
            <a:r>
              <a:rPr b="0" lang="ru-RU" sz="1400" strike="noStrike" u="none">
                <a:solidFill>
                  <a:schemeClr val="dk1"/>
                </a:solidFill>
                <a:effectLst/>
                <a:uFillTx/>
                <a:latin typeface="Times New Roman"/>
              </a:rPr>
              <a:t> ого курса  Гисич Арсений Витальевич</a:t>
            </a:r>
            <a:endParaRPr b="0" lang="ru-RU" sz="1400" strike="noStrike" u="none">
              <a:solidFill>
                <a:srgbClr val="000000"/>
              </a:solidFill>
              <a:effectLst/>
              <a:uFillTx/>
              <a:latin typeface="Arial"/>
            </a:endParaRPr>
          </a:p>
          <a:p>
            <a:pPr defTabSz="914400">
              <a:lnSpc>
                <a:spcPct val="100000"/>
              </a:lnSpc>
            </a:pPr>
            <a:endParaRPr b="0" lang="ru-RU" sz="1400" strike="noStrike" u="none">
              <a:solidFill>
                <a:srgbClr val="000000"/>
              </a:solidFill>
              <a:effectLst/>
              <a:uFillTx/>
              <a:latin typeface="Arial"/>
            </a:endParaRPr>
          </a:p>
          <a:p>
            <a:pPr defTabSz="914400">
              <a:lnSpc>
                <a:spcPct val="100000"/>
              </a:lnSpc>
            </a:pPr>
            <a:r>
              <a:rPr b="0" lang="ru-RU" sz="1400" strike="noStrike" u="sng">
                <a:solidFill>
                  <a:schemeClr val="dk1"/>
                </a:solidFill>
                <a:effectLst/>
                <a:uFillTx/>
                <a:latin typeface="Times New Roman"/>
              </a:rPr>
              <a:t>Направление подготовки</a:t>
            </a:r>
            <a:r>
              <a:rPr b="0" lang="ru-RU" sz="1400" strike="noStrike" u="none">
                <a:solidFill>
                  <a:schemeClr val="dk1"/>
                </a:solidFill>
                <a:effectLst/>
                <a:uFillTx/>
                <a:latin typeface="Times New Roman"/>
              </a:rPr>
              <a:t>: 03.03.01 - Прикладные математика и физика</a:t>
            </a:r>
            <a:r>
              <a:rPr b="0" lang="ru-RU" sz="1400" strike="noStrike" u="none">
                <a:solidFill>
                  <a:schemeClr val="dk1"/>
                </a:solidFill>
                <a:effectLst/>
                <a:uFillTx/>
                <a:latin typeface="Times New Roman"/>
              </a:rPr>
              <a:t>	</a:t>
            </a:r>
            <a:endParaRPr b="0" lang="ru-RU" sz="1400" strike="noStrike" u="none">
              <a:solidFill>
                <a:srgbClr val="000000"/>
              </a:solidFill>
              <a:effectLst/>
              <a:uFillTx/>
              <a:latin typeface="Arial"/>
            </a:endParaRPr>
          </a:p>
          <a:p>
            <a:pPr defTabSz="914400">
              <a:lnSpc>
                <a:spcPct val="100000"/>
              </a:lnSpc>
            </a:pPr>
            <a:r>
              <a:rPr b="0" lang="ru-RU" sz="1400" strike="noStrike" u="sng">
                <a:solidFill>
                  <a:schemeClr val="dk1"/>
                </a:solidFill>
                <a:effectLst/>
                <a:uFillTx/>
                <a:latin typeface="Times New Roman"/>
              </a:rPr>
              <a:t>Научный руководитель</a:t>
            </a:r>
            <a:r>
              <a:rPr b="0" lang="en-US" sz="1400" strike="noStrike" u="sng">
                <a:solidFill>
                  <a:schemeClr val="dk1"/>
                </a:solidFill>
                <a:effectLst/>
                <a:uFillTx/>
                <a:latin typeface="Times New Roman"/>
              </a:rPr>
              <a:t>:</a:t>
            </a:r>
            <a:r>
              <a:rPr b="0" lang="ru-RU" sz="1400" strike="noStrike" u="none">
                <a:solidFill>
                  <a:schemeClr val="dk1"/>
                </a:solidFill>
                <a:effectLst/>
                <a:uFillTx/>
                <a:latin typeface="Times New Roman"/>
              </a:rPr>
              <a:t> кандидат технических наук Смирнов Василий Феликсович</a:t>
            </a:r>
            <a:endParaRPr b="0" lang="ru-RU" sz="1400" strike="noStrike" u="none">
              <a:solidFill>
                <a:srgbClr val="000000"/>
              </a:solidFill>
              <a:effectLst/>
              <a:uFillTx/>
              <a:latin typeface="Arial"/>
            </a:endParaRPr>
          </a:p>
          <a:p>
            <a:pPr defTabSz="914400">
              <a:lnSpc>
                <a:spcPct val="100000"/>
              </a:lnSpc>
            </a:pPr>
            <a:endParaRPr b="0" lang="ru-RU" sz="1400" strike="noStrike" u="none">
              <a:solidFill>
                <a:srgbClr val="000000"/>
              </a:solidFill>
              <a:effectLst/>
              <a:uFillTx/>
              <a:latin typeface="Arial"/>
            </a:endParaRPr>
          </a:p>
        </p:txBody>
      </p:sp>
      <p:sp>
        <p:nvSpPr>
          <p:cNvPr id="61" name="Прямоугольник 8"/>
          <p:cNvSpPr/>
          <p:nvPr/>
        </p:nvSpPr>
        <p:spPr>
          <a:xfrm>
            <a:off x="1177200" y="1859400"/>
            <a:ext cx="9696600" cy="118692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50000"/>
              </a:lnSpc>
              <a:spcAft>
                <a:spcPts val="601"/>
              </a:spcAft>
            </a:pPr>
            <a:r>
              <a:rPr b="1" lang="ru-RU" sz="2400" strike="noStrike" u="none">
                <a:solidFill>
                  <a:schemeClr val="dk1"/>
                </a:solidFill>
                <a:effectLst/>
                <a:uFillTx/>
                <a:latin typeface="Times New Roman"/>
              </a:rPr>
              <a:t>Программная реализация алгоритмов компенсации траекторных отклонений для синтеза радиолокационных изображений</a:t>
            </a:r>
            <a:endParaRPr b="0" lang="ru-RU" sz="2400" strike="noStrike" u="none">
              <a:solidFill>
                <a:srgbClr val="000000"/>
              </a:solidFill>
              <a:effectLst/>
              <a:uFillTx/>
              <a:latin typeface="Arial"/>
            </a:endParaRPr>
          </a:p>
        </p:txBody>
      </p:sp>
      <p:sp>
        <p:nvSpPr>
          <p:cNvPr id="62" name="Прямоугольник 2"/>
          <p:cNvSpPr/>
          <p:nvPr/>
        </p:nvSpPr>
        <p:spPr>
          <a:xfrm>
            <a:off x="1075320" y="315720"/>
            <a:ext cx="10392120" cy="94500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0" lang="ru-RU" sz="1400" strike="noStrike" u="none">
                <a:solidFill>
                  <a:schemeClr val="dk1"/>
                </a:solidFill>
                <a:effectLst/>
                <a:uFillTx/>
                <a:latin typeface="Constantia"/>
              </a:rPr>
              <a:t>Федеральное государственное автономное образовательное учреждение высшего образования </a:t>
            </a:r>
            <a:endParaRPr b="0" lang="ru-RU" sz="1400" strike="noStrike" u="none">
              <a:solidFill>
                <a:srgbClr val="000000"/>
              </a:solidFill>
              <a:effectLst/>
              <a:uFillTx/>
              <a:latin typeface="Arial"/>
            </a:endParaRPr>
          </a:p>
          <a:p>
            <a:pPr algn="ctr" defTabSz="914400">
              <a:lnSpc>
                <a:spcPct val="100000"/>
              </a:lnSpc>
            </a:pPr>
            <a:r>
              <a:rPr b="0" lang="ru-RU" sz="1400" strike="noStrike" u="none">
                <a:solidFill>
                  <a:schemeClr val="dk1"/>
                </a:solidFill>
                <a:effectLst/>
                <a:uFillTx/>
                <a:latin typeface="Constantia"/>
              </a:rPr>
              <a:t>«Московский физико-технический институт (национальный исследовательский университет)» </a:t>
            </a:r>
            <a:br>
              <a:rPr sz="1400"/>
            </a:br>
            <a:r>
              <a:rPr b="0" lang="ru-RU" sz="1400" strike="noStrike" u="none">
                <a:solidFill>
                  <a:schemeClr val="dk1"/>
                </a:solidFill>
                <a:effectLst/>
                <a:uFillTx/>
                <a:latin typeface="Constantia"/>
              </a:rPr>
              <a:t>Физтех-школа аэрокосмических технологий </a:t>
            </a:r>
            <a:br>
              <a:rPr sz="1400"/>
            </a:br>
            <a:r>
              <a:rPr b="0" lang="ru-RU" sz="1400" strike="noStrike" u="none">
                <a:solidFill>
                  <a:schemeClr val="dk1"/>
                </a:solidFill>
                <a:effectLst/>
                <a:uFillTx/>
                <a:latin typeface="Constantia"/>
              </a:rPr>
              <a:t>Кафедра космического приборостроения</a:t>
            </a:r>
            <a:endParaRPr b="0" lang="ru-RU" sz="1400" strike="noStrike" u="none">
              <a:solidFill>
                <a:srgbClr val="000000"/>
              </a:solidFill>
              <a:effectLst/>
              <a:uFillTx/>
              <a:latin typeface="Arial"/>
            </a:endParaRPr>
          </a:p>
        </p:txBody>
      </p:sp>
      <p:pic>
        <p:nvPicPr>
          <p:cNvPr id="63" name="Picture 4" descr="https://mipt.ru/upload/medialibrary/fee/logo_mfti_prozrachnaya_podlozhka.png"/>
          <p:cNvPicPr/>
          <p:nvPr/>
        </p:nvPicPr>
        <p:blipFill>
          <a:blip r:embed="rId1"/>
          <a:stretch/>
        </p:blipFill>
        <p:spPr>
          <a:xfrm>
            <a:off x="10112760" y="-176760"/>
            <a:ext cx="2139840" cy="1445400"/>
          </a:xfrm>
          <a:prstGeom prst="rect">
            <a:avLst/>
          </a:prstGeom>
          <a:noFill/>
          <a:ln w="0">
            <a:noFill/>
          </a:ln>
        </p:spPr>
      </p:pic>
      <p:pic>
        <p:nvPicPr>
          <p:cNvPr id="64" name="Рисунок 9" descr=""/>
          <p:cNvPicPr/>
          <p:nvPr/>
        </p:nvPicPr>
        <p:blipFill>
          <a:blip r:embed="rId2"/>
          <a:stretch/>
        </p:blipFill>
        <p:spPr>
          <a:xfrm>
            <a:off x="290520" y="318960"/>
            <a:ext cx="1384560" cy="472680"/>
          </a:xfrm>
          <a:prstGeom prst="rect">
            <a:avLst/>
          </a:prstGeom>
          <a:noFill/>
          <a:ln w="0">
            <a:noFill/>
          </a:ln>
        </p:spPr>
      </p:pic>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7" name="Google Shape;125;p17"/>
          <p:cNvSpPr/>
          <p:nvPr/>
        </p:nvSpPr>
        <p:spPr>
          <a:xfrm>
            <a:off x="2697840" y="183960"/>
            <a:ext cx="7087320" cy="829440"/>
          </a:xfrm>
          <a:prstGeom prst="rect">
            <a:avLst/>
          </a:prstGeom>
          <a:noFill/>
          <a:ln w="0">
            <a:noFill/>
          </a:ln>
        </p:spPr>
        <p:style>
          <a:lnRef idx="0"/>
          <a:fillRef idx="0"/>
          <a:effectRef idx="0"/>
          <a:fontRef idx="minor"/>
        </p:style>
        <p:txBody>
          <a:bodyPr lIns="90000" rIns="90000" tIns="45000" bIns="45000" anchor="t">
            <a:noAutofit/>
          </a:bodyPr>
          <a:p>
            <a:pPr algn="ctr" defTabSz="914400">
              <a:lnSpc>
                <a:spcPct val="100000"/>
              </a:lnSpc>
              <a:tabLst>
                <a:tab algn="l" pos="0"/>
              </a:tabLst>
            </a:pPr>
            <a:r>
              <a:rPr b="1" lang="ru-RU" sz="2800" strike="noStrike" u="none">
                <a:solidFill>
                  <a:srgbClr val="000000"/>
                </a:solidFill>
                <a:effectLst/>
                <a:uFillTx/>
                <a:latin typeface="Times New Roman"/>
                <a:ea typeface="Times New Roman"/>
              </a:rPr>
              <a:t>Результат решения задачи 3</a:t>
            </a:r>
            <a:endParaRPr b="0" lang="ru-RU" sz="2800" strike="noStrike" u="none">
              <a:solidFill>
                <a:srgbClr val="000000"/>
              </a:solidFill>
              <a:effectLst/>
              <a:uFillTx/>
              <a:latin typeface="Arial"/>
            </a:endParaRPr>
          </a:p>
        </p:txBody>
      </p:sp>
      <p:pic>
        <p:nvPicPr>
          <p:cNvPr id="118" name="Google Shape;126;p17" descr=""/>
          <p:cNvPicPr/>
          <p:nvPr/>
        </p:nvPicPr>
        <p:blipFill>
          <a:blip r:embed="rId1"/>
          <a:stretch/>
        </p:blipFill>
        <p:spPr>
          <a:xfrm>
            <a:off x="10112760" y="-176760"/>
            <a:ext cx="2139480" cy="1445040"/>
          </a:xfrm>
          <a:prstGeom prst="rect">
            <a:avLst/>
          </a:prstGeom>
          <a:noFill/>
          <a:ln w="0">
            <a:noFill/>
          </a:ln>
        </p:spPr>
      </p:pic>
      <p:pic>
        <p:nvPicPr>
          <p:cNvPr id="119" name="Google Shape;127;p17" descr=""/>
          <p:cNvPicPr/>
          <p:nvPr/>
        </p:nvPicPr>
        <p:blipFill>
          <a:blip r:embed="rId2"/>
          <a:stretch/>
        </p:blipFill>
        <p:spPr>
          <a:xfrm>
            <a:off x="290520" y="318960"/>
            <a:ext cx="1384200" cy="472320"/>
          </a:xfrm>
          <a:prstGeom prst="rect">
            <a:avLst/>
          </a:prstGeom>
          <a:noFill/>
          <a:ln w="0">
            <a:noFill/>
          </a:ln>
        </p:spPr>
      </p:pic>
      <p:sp>
        <p:nvSpPr>
          <p:cNvPr id="120" name=""/>
          <p:cNvSpPr/>
          <p:nvPr/>
        </p:nvSpPr>
        <p:spPr>
          <a:xfrm>
            <a:off x="11700000" y="6233040"/>
            <a:ext cx="1314360" cy="42804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fld id="{4AE7FFA0-5AC3-4ED4-B519-0D8596717F99}" type="slidenum">
              <a:rPr b="0" lang="ru-RU" sz="2400" strike="noStrike" u="none">
                <a:solidFill>
                  <a:srgbClr val="000000"/>
                </a:solidFill>
                <a:effectLst/>
                <a:uFillTx/>
                <a:latin typeface="Times New Roman"/>
              </a:rPr>
              <a:t>&lt;номер&gt;</a:t>
            </a:fld>
            <a:endParaRPr b="0" lang="ru-RU" sz="2400" strike="noStrike" u="none">
              <a:solidFill>
                <a:srgbClr val="000000"/>
              </a:solidFill>
              <a:effectLst/>
              <a:uFillTx/>
              <a:latin typeface="Arial"/>
            </a:endParaRPr>
          </a:p>
        </p:txBody>
      </p:sp>
      <p:pic>
        <p:nvPicPr>
          <p:cNvPr id="121" name="" descr=""/>
          <p:cNvPicPr/>
          <p:nvPr/>
        </p:nvPicPr>
        <p:blipFill>
          <a:blip r:embed="rId3"/>
          <a:stretch/>
        </p:blipFill>
        <p:spPr>
          <a:xfrm>
            <a:off x="2495880" y="822600"/>
            <a:ext cx="7199640" cy="5836680"/>
          </a:xfrm>
          <a:prstGeom prst="rect">
            <a:avLst/>
          </a:prstGeom>
          <a:noFill/>
          <a:ln w="0">
            <a:noFill/>
          </a:ln>
        </p:spPr>
      </p:pic>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2" name="Google Shape;154;p20"/>
          <p:cNvSpPr/>
          <p:nvPr/>
        </p:nvSpPr>
        <p:spPr>
          <a:xfrm>
            <a:off x="2697840" y="183960"/>
            <a:ext cx="7087680" cy="829440"/>
          </a:xfrm>
          <a:prstGeom prst="rect">
            <a:avLst/>
          </a:prstGeom>
          <a:noFill/>
          <a:ln w="0">
            <a:noFill/>
          </a:ln>
        </p:spPr>
        <p:style>
          <a:lnRef idx="0"/>
          <a:fillRef idx="0"/>
          <a:effectRef idx="0"/>
          <a:fontRef idx="minor"/>
        </p:style>
        <p:txBody>
          <a:bodyPr lIns="90000" rIns="90000" tIns="45000" bIns="45000" anchor="t">
            <a:noAutofit/>
          </a:bodyPr>
          <a:p>
            <a:pPr algn="ctr" defTabSz="914400">
              <a:lnSpc>
                <a:spcPct val="100000"/>
              </a:lnSpc>
              <a:tabLst>
                <a:tab algn="l" pos="0"/>
              </a:tabLst>
            </a:pPr>
            <a:r>
              <a:rPr b="1" lang="ru-RU" sz="2800" strike="noStrike" u="none">
                <a:solidFill>
                  <a:srgbClr val="000000"/>
                </a:solidFill>
                <a:effectLst/>
                <a:uFillTx/>
                <a:latin typeface="Times New Roman"/>
                <a:ea typeface="Times New Roman"/>
              </a:rPr>
              <a:t>Результат решения задачи 3</a:t>
            </a:r>
            <a:endParaRPr b="0" lang="ru-RU" sz="2800" strike="noStrike" u="none">
              <a:solidFill>
                <a:srgbClr val="000000"/>
              </a:solidFill>
              <a:effectLst/>
              <a:uFillTx/>
              <a:latin typeface="Arial"/>
            </a:endParaRPr>
          </a:p>
        </p:txBody>
      </p:sp>
      <p:pic>
        <p:nvPicPr>
          <p:cNvPr id="123" name="Google Shape;155;p20" descr=""/>
          <p:cNvPicPr/>
          <p:nvPr/>
        </p:nvPicPr>
        <p:blipFill>
          <a:blip r:embed="rId1"/>
          <a:stretch/>
        </p:blipFill>
        <p:spPr>
          <a:xfrm>
            <a:off x="10112760" y="-176760"/>
            <a:ext cx="2139480" cy="1445040"/>
          </a:xfrm>
          <a:prstGeom prst="rect">
            <a:avLst/>
          </a:prstGeom>
          <a:noFill/>
          <a:ln w="0">
            <a:noFill/>
          </a:ln>
        </p:spPr>
      </p:pic>
      <p:pic>
        <p:nvPicPr>
          <p:cNvPr id="124" name="Google Shape;156;p20" descr=""/>
          <p:cNvPicPr/>
          <p:nvPr/>
        </p:nvPicPr>
        <p:blipFill>
          <a:blip r:embed="rId2"/>
          <a:stretch/>
        </p:blipFill>
        <p:spPr>
          <a:xfrm>
            <a:off x="290520" y="318960"/>
            <a:ext cx="1384200" cy="472320"/>
          </a:xfrm>
          <a:prstGeom prst="rect">
            <a:avLst/>
          </a:prstGeom>
          <a:noFill/>
          <a:ln w="0">
            <a:noFill/>
          </a:ln>
        </p:spPr>
      </p:pic>
      <p:pic>
        <p:nvPicPr>
          <p:cNvPr id="125" name="Google Shape;157;p20" descr=""/>
          <p:cNvPicPr/>
          <p:nvPr/>
        </p:nvPicPr>
        <p:blipFill>
          <a:blip r:embed="rId3"/>
          <a:stretch/>
        </p:blipFill>
        <p:spPr>
          <a:xfrm>
            <a:off x="7984800" y="3628080"/>
            <a:ext cx="3164400" cy="1581480"/>
          </a:xfrm>
          <a:prstGeom prst="rect">
            <a:avLst/>
          </a:prstGeom>
          <a:noFill/>
          <a:ln w="0">
            <a:noFill/>
          </a:ln>
        </p:spPr>
      </p:pic>
      <p:pic>
        <p:nvPicPr>
          <p:cNvPr id="126" name="Google Shape;158;p20" descr=""/>
          <p:cNvPicPr/>
          <p:nvPr/>
        </p:nvPicPr>
        <p:blipFill>
          <a:blip r:embed="rId4"/>
          <a:stretch/>
        </p:blipFill>
        <p:spPr>
          <a:xfrm>
            <a:off x="7783920" y="956880"/>
            <a:ext cx="3483360" cy="2612160"/>
          </a:xfrm>
          <a:prstGeom prst="rect">
            <a:avLst/>
          </a:prstGeom>
          <a:noFill/>
          <a:ln w="0">
            <a:noFill/>
          </a:ln>
        </p:spPr>
      </p:pic>
      <p:pic>
        <p:nvPicPr>
          <p:cNvPr id="127" name="Google Shape;159;p20" descr=""/>
          <p:cNvPicPr/>
          <p:nvPr/>
        </p:nvPicPr>
        <p:blipFill>
          <a:blip r:embed="rId5"/>
          <a:stretch/>
        </p:blipFill>
        <p:spPr>
          <a:xfrm>
            <a:off x="648360" y="882360"/>
            <a:ext cx="3483360" cy="2612160"/>
          </a:xfrm>
          <a:prstGeom prst="rect">
            <a:avLst/>
          </a:prstGeom>
          <a:noFill/>
          <a:ln w="0">
            <a:noFill/>
          </a:ln>
        </p:spPr>
      </p:pic>
      <p:pic>
        <p:nvPicPr>
          <p:cNvPr id="128" name="Google Shape;160;p20" descr=""/>
          <p:cNvPicPr/>
          <p:nvPr/>
        </p:nvPicPr>
        <p:blipFill>
          <a:blip r:embed="rId6"/>
          <a:stretch/>
        </p:blipFill>
        <p:spPr>
          <a:xfrm>
            <a:off x="4215960" y="894600"/>
            <a:ext cx="3566160" cy="2674440"/>
          </a:xfrm>
          <a:prstGeom prst="rect">
            <a:avLst/>
          </a:prstGeom>
          <a:noFill/>
          <a:ln w="0">
            <a:noFill/>
          </a:ln>
        </p:spPr>
      </p:pic>
      <p:pic>
        <p:nvPicPr>
          <p:cNvPr id="129" name="Google Shape;161;p20" descr=""/>
          <p:cNvPicPr/>
          <p:nvPr/>
        </p:nvPicPr>
        <p:blipFill>
          <a:blip r:embed="rId7"/>
          <a:srcRect l="4701" t="0" r="-4701" b="10583"/>
          <a:stretch/>
        </p:blipFill>
        <p:spPr>
          <a:xfrm>
            <a:off x="8191440" y="5303160"/>
            <a:ext cx="3125520" cy="1396800"/>
          </a:xfrm>
          <a:prstGeom prst="rect">
            <a:avLst/>
          </a:prstGeom>
          <a:noFill/>
          <a:ln w="0">
            <a:noFill/>
          </a:ln>
        </p:spPr>
      </p:pic>
      <p:pic>
        <p:nvPicPr>
          <p:cNvPr id="130" name="Google Shape;162;p20" descr=""/>
          <p:cNvPicPr/>
          <p:nvPr/>
        </p:nvPicPr>
        <p:blipFill>
          <a:blip r:embed="rId8"/>
          <a:stretch/>
        </p:blipFill>
        <p:spPr>
          <a:xfrm>
            <a:off x="648360" y="3798720"/>
            <a:ext cx="3483360" cy="2612160"/>
          </a:xfrm>
          <a:prstGeom prst="rect">
            <a:avLst/>
          </a:prstGeom>
          <a:noFill/>
          <a:ln w="0">
            <a:noFill/>
          </a:ln>
        </p:spPr>
      </p:pic>
      <p:pic>
        <p:nvPicPr>
          <p:cNvPr id="131" name="Google Shape;163;p20" descr=""/>
          <p:cNvPicPr/>
          <p:nvPr/>
        </p:nvPicPr>
        <p:blipFill>
          <a:blip r:embed="rId9"/>
          <a:stretch/>
        </p:blipFill>
        <p:spPr>
          <a:xfrm>
            <a:off x="4215960" y="3798720"/>
            <a:ext cx="3483360" cy="2612160"/>
          </a:xfrm>
          <a:prstGeom prst="rect">
            <a:avLst/>
          </a:prstGeom>
          <a:noFill/>
          <a:ln w="0">
            <a:noFill/>
          </a:ln>
        </p:spPr>
      </p:pic>
      <p:sp>
        <p:nvSpPr>
          <p:cNvPr id="132" name=""/>
          <p:cNvSpPr/>
          <p:nvPr/>
        </p:nvSpPr>
        <p:spPr>
          <a:xfrm>
            <a:off x="11700000" y="6233040"/>
            <a:ext cx="1314360" cy="42804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fld id="{46BA432E-28D7-4BA4-9EEB-D2E7A4485AF8}" type="slidenum">
              <a:rPr b="0" lang="ru-RU" sz="2400" strike="noStrike" u="none">
                <a:solidFill>
                  <a:srgbClr val="000000"/>
                </a:solidFill>
                <a:effectLst/>
                <a:uFillTx/>
                <a:latin typeface="Times New Roman"/>
              </a:rPr>
              <a:t>&lt;номер&gt;</a:t>
            </a:fld>
            <a:endParaRPr b="0" lang="ru-RU" sz="24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3" name="Google Shape;125;p17"/>
          <p:cNvSpPr/>
          <p:nvPr/>
        </p:nvSpPr>
        <p:spPr>
          <a:xfrm>
            <a:off x="2697840" y="183960"/>
            <a:ext cx="7087320" cy="829440"/>
          </a:xfrm>
          <a:prstGeom prst="rect">
            <a:avLst/>
          </a:prstGeom>
          <a:noFill/>
          <a:ln w="0">
            <a:noFill/>
          </a:ln>
        </p:spPr>
        <p:style>
          <a:lnRef idx="0"/>
          <a:fillRef idx="0"/>
          <a:effectRef idx="0"/>
          <a:fontRef idx="minor"/>
        </p:style>
        <p:txBody>
          <a:bodyPr lIns="90000" rIns="90000" tIns="45000" bIns="45000" anchor="t">
            <a:noAutofit/>
          </a:bodyPr>
          <a:p>
            <a:pPr algn="ctr" defTabSz="914400">
              <a:lnSpc>
                <a:spcPct val="100000"/>
              </a:lnSpc>
              <a:tabLst>
                <a:tab algn="l" pos="0"/>
              </a:tabLst>
            </a:pPr>
            <a:r>
              <a:rPr b="1" lang="ru-RU" sz="2800" strike="noStrike" u="none">
                <a:solidFill>
                  <a:srgbClr val="000000"/>
                </a:solidFill>
                <a:effectLst/>
                <a:uFillTx/>
                <a:latin typeface="Times New Roman"/>
                <a:ea typeface="Times New Roman"/>
              </a:rPr>
              <a:t>Результат решения задачи 4</a:t>
            </a:r>
            <a:endParaRPr b="0" lang="ru-RU" sz="2800" strike="noStrike" u="none">
              <a:solidFill>
                <a:srgbClr val="000000"/>
              </a:solidFill>
              <a:effectLst/>
              <a:uFillTx/>
              <a:latin typeface="Arial"/>
            </a:endParaRPr>
          </a:p>
        </p:txBody>
      </p:sp>
      <p:pic>
        <p:nvPicPr>
          <p:cNvPr id="134" name="Google Shape;126;p17" descr=""/>
          <p:cNvPicPr/>
          <p:nvPr/>
        </p:nvPicPr>
        <p:blipFill>
          <a:blip r:embed="rId1"/>
          <a:stretch/>
        </p:blipFill>
        <p:spPr>
          <a:xfrm>
            <a:off x="10112760" y="-176760"/>
            <a:ext cx="2139480" cy="1445040"/>
          </a:xfrm>
          <a:prstGeom prst="rect">
            <a:avLst/>
          </a:prstGeom>
          <a:noFill/>
          <a:ln w="0">
            <a:noFill/>
          </a:ln>
        </p:spPr>
      </p:pic>
      <p:pic>
        <p:nvPicPr>
          <p:cNvPr id="135" name="Google Shape;127;p17" descr=""/>
          <p:cNvPicPr/>
          <p:nvPr/>
        </p:nvPicPr>
        <p:blipFill>
          <a:blip r:embed="rId2"/>
          <a:stretch/>
        </p:blipFill>
        <p:spPr>
          <a:xfrm>
            <a:off x="290520" y="318960"/>
            <a:ext cx="1384200" cy="472320"/>
          </a:xfrm>
          <a:prstGeom prst="rect">
            <a:avLst/>
          </a:prstGeom>
          <a:noFill/>
          <a:ln w="0">
            <a:noFill/>
          </a:ln>
        </p:spPr>
      </p:pic>
      <p:sp>
        <p:nvSpPr>
          <p:cNvPr id="136" name="PlaceHolder 1"/>
          <p:cNvSpPr/>
          <p:nvPr/>
        </p:nvSpPr>
        <p:spPr>
          <a:xfrm>
            <a:off x="720000" y="1089720"/>
            <a:ext cx="10259640" cy="3751560"/>
          </a:xfrm>
          <a:prstGeom prst="rect">
            <a:avLst/>
          </a:prstGeom>
          <a:noFill/>
          <a:ln w="0">
            <a:noFill/>
          </a:ln>
        </p:spPr>
        <p:style>
          <a:lnRef idx="0"/>
          <a:fillRef idx="0"/>
          <a:effectRef idx="0"/>
          <a:fontRef idx="minor"/>
        </p:style>
        <p:txBody>
          <a:bodyPr lIns="90000" rIns="90000" tIns="45000" bIns="45000" anchor="t">
            <a:noAutofit/>
          </a:bodyPr>
          <a:p>
            <a:pPr algn="just" defTabSz="914400">
              <a:lnSpc>
                <a:spcPct val="90000"/>
              </a:lnSpc>
              <a:spcBef>
                <a:spcPts val="1001"/>
              </a:spcBef>
              <a:tabLst>
                <a:tab algn="l" pos="0"/>
              </a:tabLst>
            </a:pPr>
            <a:r>
              <a:rPr b="1" lang="ru-RU" sz="2000" strike="noStrike" u="none">
                <a:solidFill>
                  <a:schemeClr val="dk1"/>
                </a:solidFill>
                <a:effectLst/>
                <a:uFillTx/>
                <a:latin typeface="Times New Roman"/>
              </a:rPr>
              <a:t>Оценка качества работы алгоритмов компенсации производится на основании параметров функции отклика цели (по осям азимута и дальности):</a:t>
            </a:r>
            <a:endParaRPr b="0" lang="ru-RU" sz="2000" strike="noStrike" u="none">
              <a:solidFill>
                <a:srgbClr val="000000"/>
              </a:solidFill>
              <a:effectLst/>
              <a:uFillTx/>
              <a:latin typeface="Arial"/>
            </a:endParaRPr>
          </a:p>
          <a:p>
            <a:pPr marL="216000" indent="-216000" algn="just" defTabSz="914400">
              <a:lnSpc>
                <a:spcPct val="90000"/>
              </a:lnSpc>
              <a:spcBef>
                <a:spcPts val="1001"/>
              </a:spcBef>
              <a:buClr>
                <a:srgbClr val="000000"/>
              </a:buClr>
              <a:buSzPct val="45000"/>
              <a:buFont typeface="Wingdings" charset="2"/>
              <a:buChar char=""/>
              <a:tabLst>
                <a:tab algn="l" pos="0"/>
              </a:tabLst>
            </a:pPr>
            <a:r>
              <a:rPr b="1" lang="ru-RU" sz="2000" strike="noStrike" u="none">
                <a:solidFill>
                  <a:schemeClr val="dk1"/>
                </a:solidFill>
                <a:effectLst/>
                <a:uFillTx/>
                <a:latin typeface="Times New Roman"/>
              </a:rPr>
              <a:t>Разрешение</a:t>
            </a:r>
            <a:endParaRPr b="0" lang="ru-RU" sz="2000" strike="noStrike" u="none">
              <a:solidFill>
                <a:srgbClr val="000000"/>
              </a:solidFill>
              <a:effectLst/>
              <a:uFillTx/>
              <a:latin typeface="Arial"/>
            </a:endParaRPr>
          </a:p>
          <a:p>
            <a:pPr marL="216000" indent="-216000" algn="just" defTabSz="914400">
              <a:lnSpc>
                <a:spcPct val="90000"/>
              </a:lnSpc>
              <a:spcBef>
                <a:spcPts val="1001"/>
              </a:spcBef>
              <a:buClr>
                <a:srgbClr val="000000"/>
              </a:buClr>
              <a:buSzPct val="45000"/>
              <a:buFont typeface="Wingdings" charset="2"/>
              <a:buChar char=""/>
              <a:tabLst>
                <a:tab algn="l" pos="0"/>
              </a:tabLst>
            </a:pPr>
            <a:r>
              <a:rPr b="1" lang="ru-RU" sz="2000" strike="noStrike" u="none">
                <a:solidFill>
                  <a:schemeClr val="dk1"/>
                </a:solidFill>
                <a:effectLst/>
                <a:uFillTx/>
                <a:latin typeface="Times New Roman"/>
              </a:rPr>
              <a:t>Относительный уровень боковых лепестков</a:t>
            </a:r>
            <a:endParaRPr b="0" lang="ru-RU" sz="2000" strike="noStrike" u="none">
              <a:solidFill>
                <a:srgbClr val="000000"/>
              </a:solidFill>
              <a:effectLst/>
              <a:uFillTx/>
              <a:latin typeface="Arial"/>
            </a:endParaRPr>
          </a:p>
          <a:p>
            <a:pPr marL="216000" indent="-216000" algn="just" defTabSz="914400">
              <a:lnSpc>
                <a:spcPct val="90000"/>
              </a:lnSpc>
              <a:spcBef>
                <a:spcPts val="1001"/>
              </a:spcBef>
              <a:buClr>
                <a:srgbClr val="000000"/>
              </a:buClr>
              <a:buSzPct val="45000"/>
              <a:buFont typeface="Wingdings" charset="2"/>
              <a:buChar char=""/>
              <a:tabLst>
                <a:tab algn="l" pos="0"/>
              </a:tabLst>
            </a:pPr>
            <a:r>
              <a:rPr b="1" lang="ru-RU" sz="2000" strike="noStrike" u="none">
                <a:solidFill>
                  <a:schemeClr val="dk1"/>
                </a:solidFill>
                <a:effectLst/>
                <a:uFillTx/>
                <a:latin typeface="Times New Roman"/>
              </a:rPr>
              <a:t>Интегральный уровень боковых лепестков</a:t>
            </a:r>
            <a:endParaRPr b="0" lang="ru-RU" sz="2000" strike="noStrike" u="none">
              <a:solidFill>
                <a:srgbClr val="000000"/>
              </a:solidFill>
              <a:effectLst/>
              <a:uFillTx/>
              <a:latin typeface="Arial"/>
            </a:endParaRPr>
          </a:p>
          <a:p>
            <a:pPr algn="just" defTabSz="914400">
              <a:lnSpc>
                <a:spcPct val="90000"/>
              </a:lnSpc>
              <a:spcBef>
                <a:spcPts val="1001"/>
              </a:spcBef>
              <a:tabLst>
                <a:tab algn="l" pos="0"/>
              </a:tabLst>
            </a:pPr>
            <a:r>
              <a:rPr b="1" lang="ru-RU" sz="2000" strike="noStrike" u="none">
                <a:solidFill>
                  <a:schemeClr val="dk1"/>
                </a:solidFill>
                <a:effectLst/>
                <a:uFillTx/>
                <a:latin typeface="Times New Roman"/>
              </a:rPr>
              <a:t>Критерий дефокусированности РЛИ являются (на основании :</a:t>
            </a:r>
            <a:endParaRPr b="0" lang="ru-RU" sz="2000" strike="noStrike" u="none">
              <a:solidFill>
                <a:srgbClr val="000000"/>
              </a:solidFill>
              <a:effectLst/>
              <a:uFillTx/>
              <a:latin typeface="Arial"/>
            </a:endParaRPr>
          </a:p>
          <a:p>
            <a:pPr marL="216000" indent="-216000" algn="just" defTabSz="914400">
              <a:lnSpc>
                <a:spcPct val="90000"/>
              </a:lnSpc>
              <a:spcBef>
                <a:spcPts val="1001"/>
              </a:spcBef>
              <a:buClr>
                <a:srgbClr val="000000"/>
              </a:buClr>
              <a:buSzPct val="45000"/>
              <a:buFont typeface="Wingdings" charset="2"/>
              <a:buChar char=""/>
              <a:tabLst>
                <a:tab algn="l" pos="0"/>
              </a:tabLst>
            </a:pPr>
            <a:r>
              <a:rPr b="1" lang="ru-RU" sz="2000" strike="noStrike" u="none">
                <a:solidFill>
                  <a:schemeClr val="dk1"/>
                </a:solidFill>
                <a:effectLst/>
                <a:uFillTx/>
                <a:latin typeface="Times New Roman"/>
              </a:rPr>
              <a:t>Отличие разрешение не более, чем на 30% от заданного</a:t>
            </a:r>
            <a:endParaRPr b="0" lang="ru-RU" sz="2000" strike="noStrike" u="none">
              <a:solidFill>
                <a:srgbClr val="000000"/>
              </a:solidFill>
              <a:effectLst/>
              <a:uFillTx/>
              <a:latin typeface="Arial"/>
            </a:endParaRPr>
          </a:p>
          <a:p>
            <a:pPr marL="216000" indent="-216000" algn="just" defTabSz="914400">
              <a:lnSpc>
                <a:spcPct val="90000"/>
              </a:lnSpc>
              <a:spcBef>
                <a:spcPts val="1001"/>
              </a:spcBef>
              <a:buClr>
                <a:srgbClr val="000000"/>
              </a:buClr>
              <a:buSzPct val="45000"/>
              <a:buFont typeface="Wingdings" charset="2"/>
              <a:buChar char=""/>
              <a:tabLst>
                <a:tab algn="l" pos="0"/>
              </a:tabLst>
            </a:pPr>
            <a:r>
              <a:rPr b="1" lang="ru-RU" sz="2000" strike="noStrike" u="none">
                <a:solidFill>
                  <a:schemeClr val="dk1"/>
                </a:solidFill>
                <a:effectLst/>
                <a:uFillTx/>
                <a:latin typeface="Times New Roman"/>
              </a:rPr>
              <a:t>Отличие уровней боковых лепестков не более, чем на 50% от заданного</a:t>
            </a:r>
            <a:endParaRPr b="0" lang="ru-RU" sz="2000" strike="noStrike" u="none">
              <a:solidFill>
                <a:srgbClr val="000000"/>
              </a:solidFill>
              <a:effectLst/>
              <a:uFillTx/>
              <a:latin typeface="Arial"/>
            </a:endParaRPr>
          </a:p>
          <a:p>
            <a:pPr algn="just" defTabSz="914400">
              <a:lnSpc>
                <a:spcPct val="90000"/>
              </a:lnSpc>
              <a:spcBef>
                <a:spcPts val="1001"/>
              </a:spcBef>
              <a:tabLst>
                <a:tab algn="l" pos="0"/>
              </a:tabLst>
            </a:pPr>
            <a:endParaRPr b="0" lang="ru-RU" sz="2000" strike="noStrike" u="none">
              <a:solidFill>
                <a:srgbClr val="000000"/>
              </a:solidFill>
              <a:effectLst/>
              <a:uFillTx/>
              <a:latin typeface="Arial"/>
            </a:endParaRPr>
          </a:p>
        </p:txBody>
      </p:sp>
      <p:sp>
        <p:nvSpPr>
          <p:cNvPr id="137" name=""/>
          <p:cNvSpPr/>
          <p:nvPr/>
        </p:nvSpPr>
        <p:spPr>
          <a:xfrm>
            <a:off x="11700000" y="6233040"/>
            <a:ext cx="1314360" cy="42804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fld id="{8D76D922-2D61-4784-A711-F82B6D99A39A}" type="slidenum">
              <a:rPr b="0" lang="ru-RU" sz="2400" strike="noStrike" u="none">
                <a:solidFill>
                  <a:srgbClr val="000000"/>
                </a:solidFill>
                <a:effectLst/>
                <a:uFillTx/>
                <a:latin typeface="Times New Roman"/>
              </a:rPr>
              <a:t>&lt;номер&gt;</a:t>
            </a:fld>
            <a:endParaRPr b="0" lang="ru-RU" sz="2400" strike="noStrike" u="none">
              <a:solidFill>
                <a:srgbClr val="000000"/>
              </a:solidFill>
              <a:effectLst/>
              <a:uFillTx/>
              <a:latin typeface="Arial"/>
            </a:endParaRPr>
          </a:p>
        </p:txBody>
      </p:sp>
      <p:pic>
        <p:nvPicPr>
          <p:cNvPr id="138" name="Google Shape;157;p 1" descr=""/>
          <p:cNvPicPr/>
          <p:nvPr/>
        </p:nvPicPr>
        <p:blipFill>
          <a:blip r:embed="rId3"/>
          <a:stretch/>
        </p:blipFill>
        <p:spPr>
          <a:xfrm>
            <a:off x="900000" y="4176000"/>
            <a:ext cx="4679280" cy="2339280"/>
          </a:xfrm>
          <a:prstGeom prst="rect">
            <a:avLst/>
          </a:prstGeom>
          <a:noFill/>
          <a:ln w="0">
            <a:noFill/>
          </a:ln>
        </p:spPr>
      </p:pic>
      <p:pic>
        <p:nvPicPr>
          <p:cNvPr id="139" name="Google Shape;161;p 1" descr=""/>
          <p:cNvPicPr/>
          <p:nvPr/>
        </p:nvPicPr>
        <p:blipFill>
          <a:blip r:embed="rId4"/>
          <a:srcRect l="4701" t="0" r="-4701" b="10583"/>
          <a:stretch/>
        </p:blipFill>
        <p:spPr>
          <a:xfrm>
            <a:off x="6300000" y="4176000"/>
            <a:ext cx="4679280" cy="2087280"/>
          </a:xfrm>
          <a:prstGeom prst="rect">
            <a:avLst/>
          </a:prstGeom>
          <a:noFill/>
          <a:ln w="0">
            <a:noFill/>
          </a:ln>
        </p:spPr>
      </p:pic>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0" name="Google Shape;125;p17"/>
          <p:cNvSpPr/>
          <p:nvPr/>
        </p:nvSpPr>
        <p:spPr>
          <a:xfrm>
            <a:off x="2697840" y="183960"/>
            <a:ext cx="7087320" cy="829440"/>
          </a:xfrm>
          <a:prstGeom prst="rect">
            <a:avLst/>
          </a:prstGeom>
          <a:noFill/>
          <a:ln w="0">
            <a:noFill/>
          </a:ln>
        </p:spPr>
        <p:style>
          <a:lnRef idx="0"/>
          <a:fillRef idx="0"/>
          <a:effectRef idx="0"/>
          <a:fontRef idx="minor"/>
        </p:style>
        <p:txBody>
          <a:bodyPr lIns="90000" rIns="90000" tIns="45000" bIns="45000" anchor="t">
            <a:noAutofit/>
          </a:bodyPr>
          <a:p>
            <a:pPr algn="ctr" defTabSz="914400">
              <a:lnSpc>
                <a:spcPct val="100000"/>
              </a:lnSpc>
              <a:tabLst>
                <a:tab algn="l" pos="0"/>
              </a:tabLst>
            </a:pPr>
            <a:r>
              <a:rPr b="1" lang="ru-RU" sz="2800" strike="noStrike" u="none">
                <a:solidFill>
                  <a:srgbClr val="000000"/>
                </a:solidFill>
                <a:effectLst/>
                <a:uFillTx/>
                <a:latin typeface="Times New Roman"/>
                <a:ea typeface="Times New Roman"/>
              </a:rPr>
              <a:t>Экспериментальные исследования</a:t>
            </a:r>
            <a:endParaRPr b="0" lang="ru-RU" sz="2800" strike="noStrike" u="none">
              <a:solidFill>
                <a:srgbClr val="000000"/>
              </a:solidFill>
              <a:effectLst/>
              <a:uFillTx/>
              <a:latin typeface="Arial"/>
            </a:endParaRPr>
          </a:p>
        </p:txBody>
      </p:sp>
      <p:pic>
        <p:nvPicPr>
          <p:cNvPr id="141" name="Google Shape;126;p17" descr=""/>
          <p:cNvPicPr/>
          <p:nvPr/>
        </p:nvPicPr>
        <p:blipFill>
          <a:blip r:embed="rId1"/>
          <a:stretch/>
        </p:blipFill>
        <p:spPr>
          <a:xfrm>
            <a:off x="10112760" y="-176760"/>
            <a:ext cx="2139480" cy="1445040"/>
          </a:xfrm>
          <a:prstGeom prst="rect">
            <a:avLst/>
          </a:prstGeom>
          <a:noFill/>
          <a:ln w="0">
            <a:noFill/>
          </a:ln>
        </p:spPr>
      </p:pic>
      <p:pic>
        <p:nvPicPr>
          <p:cNvPr id="142" name="Google Shape;127;p17" descr=""/>
          <p:cNvPicPr/>
          <p:nvPr/>
        </p:nvPicPr>
        <p:blipFill>
          <a:blip r:embed="rId2"/>
          <a:stretch/>
        </p:blipFill>
        <p:spPr>
          <a:xfrm>
            <a:off x="290520" y="318960"/>
            <a:ext cx="1384200" cy="472320"/>
          </a:xfrm>
          <a:prstGeom prst="rect">
            <a:avLst/>
          </a:prstGeom>
          <a:noFill/>
          <a:ln w="0">
            <a:noFill/>
          </a:ln>
        </p:spPr>
      </p:pic>
      <p:sp>
        <p:nvSpPr>
          <p:cNvPr id="143" name="PlaceHolder 1"/>
          <p:cNvSpPr/>
          <p:nvPr/>
        </p:nvSpPr>
        <p:spPr>
          <a:xfrm>
            <a:off x="900000" y="1269720"/>
            <a:ext cx="10439640" cy="3751560"/>
          </a:xfrm>
          <a:prstGeom prst="rect">
            <a:avLst/>
          </a:prstGeom>
          <a:noFill/>
          <a:ln w="0">
            <a:noFill/>
          </a:ln>
        </p:spPr>
        <p:style>
          <a:lnRef idx="0"/>
          <a:fillRef idx="0"/>
          <a:effectRef idx="0"/>
          <a:fontRef idx="minor"/>
        </p:style>
        <p:txBody>
          <a:bodyPr lIns="90000" rIns="90000" tIns="45000" bIns="45000" anchor="t">
            <a:noAutofit/>
          </a:bodyPr>
          <a:p>
            <a:pPr algn="just" defTabSz="914400">
              <a:lnSpc>
                <a:spcPct val="90000"/>
              </a:lnSpc>
              <a:spcBef>
                <a:spcPts val="1191"/>
              </a:spcBef>
              <a:spcAft>
                <a:spcPts val="992"/>
              </a:spcAft>
              <a:tabLst>
                <a:tab algn="l" pos="0"/>
              </a:tabLst>
            </a:pPr>
            <a:r>
              <a:rPr b="1" lang="ru-RU" sz="2000" strike="noStrike" u="none">
                <a:solidFill>
                  <a:schemeClr val="dk1"/>
                </a:solidFill>
                <a:effectLst/>
                <a:uFillTx/>
                <a:latin typeface="Times New Roman"/>
              </a:rPr>
              <a:t>Методика исследования</a:t>
            </a:r>
            <a:r>
              <a:rPr b="1" lang="en-US" sz="2000" strike="noStrike" u="none">
                <a:solidFill>
                  <a:schemeClr val="dk1"/>
                </a:solidFill>
                <a:effectLst/>
                <a:uFillTx/>
                <a:latin typeface="Times New Roman"/>
              </a:rPr>
              <a:t>: амплитуда ТН изменяется от 0 до 0,5 м с шагом 0,1 м. Значения частоты функции ТН </a:t>
            </a:r>
            <a:r>
              <a:rPr b="1" lang="ru-RU" sz="2000" strike="noStrike" u="none">
                <a:solidFill>
                  <a:schemeClr val="dk1"/>
                </a:solidFill>
                <a:effectLst/>
                <a:uFillTx/>
                <a:latin typeface="Times New Roman"/>
              </a:rPr>
              <a:t>взяты</a:t>
            </a:r>
            <a:r>
              <a:rPr b="1" lang="en-US" sz="2000" strike="noStrike" u="none">
                <a:solidFill>
                  <a:schemeClr val="dk1"/>
                </a:solidFill>
                <a:effectLst/>
                <a:uFillTx/>
                <a:latin typeface="Times New Roman"/>
              </a:rPr>
              <a:t> так, чтобы на длине пути укладывались соответственно 1, 2 и 3 её периода. Выбор данных параметров для исследования связан с параметрами радара, такими как шаг по дальности и полоса съёмки. По результатам измерения определяется зависимость параметров функции отклика от амплитуды и частоты ТН. </a:t>
            </a:r>
            <a:endParaRPr b="0" lang="ru-RU" sz="2000" strike="noStrike" u="none">
              <a:solidFill>
                <a:srgbClr val="000000"/>
              </a:solidFill>
              <a:effectLst/>
              <a:uFillTx/>
              <a:latin typeface="Arial"/>
            </a:endParaRPr>
          </a:p>
          <a:p>
            <a:pPr algn="just" defTabSz="914400">
              <a:lnSpc>
                <a:spcPct val="90000"/>
              </a:lnSpc>
              <a:spcBef>
                <a:spcPts val="1191"/>
              </a:spcBef>
              <a:spcAft>
                <a:spcPts val="992"/>
              </a:spcAft>
              <a:tabLst>
                <a:tab algn="l" pos="0"/>
              </a:tabLst>
            </a:pPr>
            <a:r>
              <a:rPr b="1" lang="en-US" sz="2000" strike="noStrike" u="none">
                <a:solidFill>
                  <a:schemeClr val="dk1"/>
                </a:solidFill>
                <a:effectLst/>
                <a:uFillTx/>
                <a:latin typeface="Times New Roman"/>
              </a:rPr>
              <a:t>Задача экспериментального исследования: на основании определённого ранее критерия дефокусированности сделать вывод о качестве работы процедур компенсации.</a:t>
            </a:r>
            <a:endParaRPr b="0" lang="ru-RU" sz="2000" strike="noStrike" u="none">
              <a:solidFill>
                <a:srgbClr val="000000"/>
              </a:solidFill>
              <a:effectLst/>
              <a:uFillTx/>
              <a:latin typeface="Arial"/>
            </a:endParaRPr>
          </a:p>
        </p:txBody>
      </p:sp>
      <p:sp>
        <p:nvSpPr>
          <p:cNvPr id="144" name=""/>
          <p:cNvSpPr/>
          <p:nvPr/>
        </p:nvSpPr>
        <p:spPr>
          <a:xfrm>
            <a:off x="11700000" y="6233040"/>
            <a:ext cx="1314360" cy="42804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fld id="{37B2CDBD-E841-40C0-923A-9F6D353866C9}" type="slidenum">
              <a:rPr b="0" lang="ru-RU" sz="2400" strike="noStrike" u="none">
                <a:solidFill>
                  <a:srgbClr val="000000"/>
                </a:solidFill>
                <a:effectLst/>
                <a:uFillTx/>
                <a:latin typeface="Times New Roman"/>
              </a:rPr>
              <a:t>&lt;номер&gt;</a:t>
            </a:fld>
            <a:endParaRPr b="0" lang="ru-RU" sz="2400" strike="noStrike" u="none">
              <a:solidFill>
                <a:srgbClr val="000000"/>
              </a:solidFill>
              <a:effectLst/>
              <a:uFillTx/>
              <a:latin typeface="Arial"/>
            </a:endParaRPr>
          </a:p>
        </p:txBody>
      </p:sp>
      <p:pic>
        <p:nvPicPr>
          <p:cNvPr id="145" name="" descr=""/>
          <p:cNvPicPr/>
          <p:nvPr/>
        </p:nvPicPr>
        <p:blipFill>
          <a:blip r:embed="rId3"/>
          <a:stretch/>
        </p:blipFill>
        <p:spPr>
          <a:xfrm>
            <a:off x="1800000" y="3600000"/>
            <a:ext cx="3599640" cy="2879640"/>
          </a:xfrm>
          <a:prstGeom prst="rect">
            <a:avLst/>
          </a:prstGeom>
          <a:noFill/>
          <a:ln w="0">
            <a:noFill/>
          </a:ln>
        </p:spPr>
      </p:pic>
      <p:pic>
        <p:nvPicPr>
          <p:cNvPr id="146" name="" descr=""/>
          <p:cNvPicPr/>
          <p:nvPr/>
        </p:nvPicPr>
        <p:blipFill>
          <a:blip r:embed="rId4"/>
          <a:stretch/>
        </p:blipFill>
        <p:spPr>
          <a:xfrm>
            <a:off x="5760000" y="4138560"/>
            <a:ext cx="4356360" cy="1981080"/>
          </a:xfrm>
          <a:prstGeom prst="rect">
            <a:avLst/>
          </a:prstGeom>
          <a:noFill/>
          <a:ln w="0">
            <a:noFill/>
          </a:ln>
        </p:spPr>
      </p:pic>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7" name="Google Shape;125;p 1"/>
          <p:cNvSpPr/>
          <p:nvPr/>
        </p:nvSpPr>
        <p:spPr>
          <a:xfrm>
            <a:off x="2697840" y="183960"/>
            <a:ext cx="7087320" cy="829440"/>
          </a:xfrm>
          <a:prstGeom prst="rect">
            <a:avLst/>
          </a:prstGeom>
          <a:noFill/>
          <a:ln w="0">
            <a:noFill/>
          </a:ln>
        </p:spPr>
        <p:style>
          <a:lnRef idx="0"/>
          <a:fillRef idx="0"/>
          <a:effectRef idx="0"/>
          <a:fontRef idx="minor"/>
        </p:style>
        <p:txBody>
          <a:bodyPr lIns="90000" rIns="90000" tIns="45000" bIns="45000" anchor="t">
            <a:noAutofit/>
          </a:bodyPr>
          <a:p>
            <a:pPr algn="ctr" defTabSz="914400">
              <a:lnSpc>
                <a:spcPct val="100000"/>
              </a:lnSpc>
              <a:tabLst>
                <a:tab algn="l" pos="0"/>
              </a:tabLst>
            </a:pPr>
            <a:r>
              <a:rPr b="1" lang="ru-RU" sz="2800" strike="noStrike" u="none">
                <a:solidFill>
                  <a:srgbClr val="000000"/>
                </a:solidFill>
                <a:effectLst/>
                <a:uFillTx/>
                <a:latin typeface="Times New Roman"/>
                <a:ea typeface="Times New Roman"/>
              </a:rPr>
              <a:t>Экспериментальные исследования</a:t>
            </a:r>
            <a:endParaRPr b="0" lang="ru-RU" sz="2800" strike="noStrike" u="none">
              <a:solidFill>
                <a:srgbClr val="000000"/>
              </a:solidFill>
              <a:effectLst/>
              <a:uFillTx/>
              <a:latin typeface="Arial"/>
            </a:endParaRPr>
          </a:p>
        </p:txBody>
      </p:sp>
      <p:pic>
        <p:nvPicPr>
          <p:cNvPr id="148" name="Google Shape;126;p 1" descr=""/>
          <p:cNvPicPr/>
          <p:nvPr/>
        </p:nvPicPr>
        <p:blipFill>
          <a:blip r:embed="rId1"/>
          <a:stretch/>
        </p:blipFill>
        <p:spPr>
          <a:xfrm>
            <a:off x="10112760" y="-176760"/>
            <a:ext cx="2139480" cy="1445040"/>
          </a:xfrm>
          <a:prstGeom prst="rect">
            <a:avLst/>
          </a:prstGeom>
          <a:noFill/>
          <a:ln w="0">
            <a:noFill/>
          </a:ln>
        </p:spPr>
      </p:pic>
      <p:pic>
        <p:nvPicPr>
          <p:cNvPr id="149" name="Google Shape;127;p 1" descr=""/>
          <p:cNvPicPr/>
          <p:nvPr/>
        </p:nvPicPr>
        <p:blipFill>
          <a:blip r:embed="rId2"/>
          <a:stretch/>
        </p:blipFill>
        <p:spPr>
          <a:xfrm>
            <a:off x="290520" y="318960"/>
            <a:ext cx="1384200" cy="472320"/>
          </a:xfrm>
          <a:prstGeom prst="rect">
            <a:avLst/>
          </a:prstGeom>
          <a:noFill/>
          <a:ln w="0">
            <a:noFill/>
          </a:ln>
        </p:spPr>
      </p:pic>
      <p:sp>
        <p:nvSpPr>
          <p:cNvPr id="150" name="PlaceHolder 2"/>
          <p:cNvSpPr/>
          <p:nvPr/>
        </p:nvSpPr>
        <p:spPr>
          <a:xfrm>
            <a:off x="1599120" y="1269720"/>
            <a:ext cx="8768520" cy="3751560"/>
          </a:xfrm>
          <a:prstGeom prst="rect">
            <a:avLst/>
          </a:prstGeom>
          <a:noFill/>
          <a:ln w="0">
            <a:noFill/>
          </a:ln>
        </p:spPr>
        <p:style>
          <a:lnRef idx="0"/>
          <a:fillRef idx="0"/>
          <a:effectRef idx="0"/>
          <a:fontRef idx="minor"/>
        </p:style>
        <p:txBody>
          <a:bodyPr lIns="90000" rIns="90000" tIns="45000" bIns="45000" anchor="t">
            <a:noAutofit/>
          </a:bodyPr>
          <a:p>
            <a:pPr algn="just" defTabSz="914400">
              <a:lnSpc>
                <a:spcPct val="90000"/>
              </a:lnSpc>
              <a:spcBef>
                <a:spcPts val="1191"/>
              </a:spcBef>
              <a:spcAft>
                <a:spcPts val="992"/>
              </a:spcAft>
              <a:tabLst>
                <a:tab algn="l" pos="0"/>
              </a:tabLst>
            </a:pPr>
            <a:endParaRPr b="0" lang="ru-RU" sz="1800" strike="noStrike" u="none">
              <a:solidFill>
                <a:srgbClr val="000000"/>
              </a:solidFill>
              <a:effectLst/>
              <a:uFillTx/>
              <a:latin typeface="Arial"/>
            </a:endParaRPr>
          </a:p>
        </p:txBody>
      </p:sp>
      <p:sp>
        <p:nvSpPr>
          <p:cNvPr id="151" name=""/>
          <p:cNvSpPr/>
          <p:nvPr/>
        </p:nvSpPr>
        <p:spPr>
          <a:xfrm>
            <a:off x="11700000" y="6233040"/>
            <a:ext cx="1314360" cy="42804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fld id="{5144F5A5-4634-49D0-B36A-22C86920EAA2}" type="slidenum">
              <a:rPr b="0" lang="ru-RU" sz="2400" strike="noStrike" u="none">
                <a:solidFill>
                  <a:srgbClr val="000000"/>
                </a:solidFill>
                <a:effectLst/>
                <a:uFillTx/>
                <a:latin typeface="Times New Roman"/>
              </a:rPr>
              <a:t>&lt;номер&gt;</a:t>
            </a:fld>
            <a:endParaRPr b="0" lang="ru-RU" sz="2400" strike="noStrike" u="none">
              <a:solidFill>
                <a:srgbClr val="000000"/>
              </a:solidFill>
              <a:effectLst/>
              <a:uFillTx/>
              <a:latin typeface="Arial"/>
            </a:endParaRPr>
          </a:p>
        </p:txBody>
      </p:sp>
      <p:pic>
        <p:nvPicPr>
          <p:cNvPr id="152" name="" descr=""/>
          <p:cNvPicPr/>
          <p:nvPr/>
        </p:nvPicPr>
        <p:blipFill>
          <a:blip r:embed="rId3"/>
          <a:stretch/>
        </p:blipFill>
        <p:spPr>
          <a:xfrm>
            <a:off x="5961600" y="1720800"/>
            <a:ext cx="5615640" cy="3678840"/>
          </a:xfrm>
          <a:prstGeom prst="rect">
            <a:avLst/>
          </a:prstGeom>
          <a:noFill/>
          <a:ln w="0">
            <a:noFill/>
          </a:ln>
        </p:spPr>
      </p:pic>
      <p:sp>
        <p:nvSpPr>
          <p:cNvPr id="153" name="Google Shape;137;p 1"/>
          <p:cNvSpPr/>
          <p:nvPr/>
        </p:nvSpPr>
        <p:spPr>
          <a:xfrm>
            <a:off x="2265120" y="1304640"/>
            <a:ext cx="2594520" cy="315000"/>
          </a:xfrm>
          <a:prstGeom prst="rect">
            <a:avLst/>
          </a:prstGeom>
          <a:noFill/>
          <a:ln w="0">
            <a:noFill/>
          </a:ln>
        </p:spPr>
        <p:style>
          <a:lnRef idx="0"/>
          <a:fillRef idx="0"/>
          <a:effectRef idx="0"/>
          <a:fontRef idx="minor"/>
        </p:style>
        <p:txBody>
          <a:bodyPr lIns="90000" rIns="90000" tIns="46800" bIns="46800" anchor="t">
            <a:noAutofit/>
          </a:bodyPr>
          <a:p>
            <a:pPr defTabSz="914400">
              <a:lnSpc>
                <a:spcPct val="100000"/>
              </a:lnSpc>
              <a:tabLst>
                <a:tab algn="l" pos="0"/>
              </a:tabLst>
            </a:pPr>
            <a:r>
              <a:rPr b="0" i="1" lang="ru-RU" sz="1800" strike="noStrike" u="none">
                <a:solidFill>
                  <a:schemeClr val="dk1"/>
                </a:solidFill>
                <a:effectLst/>
                <a:uFillTx/>
                <a:latin typeface="Calibri"/>
                <a:ea typeface="Calibri"/>
              </a:rPr>
              <a:t>Базовый метод</a:t>
            </a:r>
            <a:endParaRPr b="0" lang="ru-RU" sz="1800" strike="noStrike" u="none">
              <a:solidFill>
                <a:srgbClr val="000000"/>
              </a:solidFill>
              <a:effectLst/>
              <a:uFillTx/>
              <a:latin typeface="Arial"/>
            </a:endParaRPr>
          </a:p>
        </p:txBody>
      </p:sp>
      <p:sp>
        <p:nvSpPr>
          <p:cNvPr id="154" name="Google Shape;137;p 2"/>
          <p:cNvSpPr/>
          <p:nvPr/>
        </p:nvSpPr>
        <p:spPr>
          <a:xfrm>
            <a:off x="7665120" y="1304640"/>
            <a:ext cx="2594520" cy="315000"/>
          </a:xfrm>
          <a:prstGeom prst="rect">
            <a:avLst/>
          </a:prstGeom>
          <a:noFill/>
          <a:ln w="0">
            <a:noFill/>
          </a:ln>
        </p:spPr>
        <p:style>
          <a:lnRef idx="0"/>
          <a:fillRef idx="0"/>
          <a:effectRef idx="0"/>
          <a:fontRef idx="minor"/>
        </p:style>
        <p:txBody>
          <a:bodyPr lIns="90000" rIns="90000" tIns="46800" bIns="46800" anchor="t">
            <a:noAutofit/>
          </a:bodyPr>
          <a:p>
            <a:pPr defTabSz="914400">
              <a:lnSpc>
                <a:spcPct val="100000"/>
              </a:lnSpc>
              <a:tabLst>
                <a:tab algn="l" pos="0"/>
              </a:tabLst>
            </a:pPr>
            <a:r>
              <a:rPr b="0" i="1" lang="ru-RU" sz="1800" strike="noStrike" u="none">
                <a:solidFill>
                  <a:schemeClr val="dk1"/>
                </a:solidFill>
                <a:effectLst/>
                <a:uFillTx/>
                <a:latin typeface="Calibri"/>
                <a:ea typeface="Calibri"/>
              </a:rPr>
              <a:t>Приближённый метод</a:t>
            </a:r>
            <a:endParaRPr b="0" lang="ru-RU" sz="1800" strike="noStrike" u="none">
              <a:solidFill>
                <a:srgbClr val="000000"/>
              </a:solidFill>
              <a:effectLst/>
              <a:uFillTx/>
              <a:latin typeface="Arial"/>
            </a:endParaRPr>
          </a:p>
        </p:txBody>
      </p:sp>
      <p:pic>
        <p:nvPicPr>
          <p:cNvPr id="155" name="" descr=""/>
          <p:cNvPicPr/>
          <p:nvPr/>
        </p:nvPicPr>
        <p:blipFill>
          <a:blip r:embed="rId4"/>
          <a:stretch/>
        </p:blipFill>
        <p:spPr>
          <a:xfrm>
            <a:off x="360000" y="1800000"/>
            <a:ext cx="5601240" cy="3599640"/>
          </a:xfrm>
          <a:prstGeom prst="rect">
            <a:avLst/>
          </a:prstGeom>
          <a:noFill/>
          <a:ln w="0">
            <a:noFill/>
          </a:ln>
        </p:spPr>
      </p:pic>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6" name="Google Shape;125;p 2"/>
          <p:cNvSpPr/>
          <p:nvPr/>
        </p:nvSpPr>
        <p:spPr>
          <a:xfrm>
            <a:off x="2697840" y="183960"/>
            <a:ext cx="7087320" cy="829440"/>
          </a:xfrm>
          <a:prstGeom prst="rect">
            <a:avLst/>
          </a:prstGeom>
          <a:noFill/>
          <a:ln w="0">
            <a:noFill/>
          </a:ln>
        </p:spPr>
        <p:style>
          <a:lnRef idx="0"/>
          <a:fillRef idx="0"/>
          <a:effectRef idx="0"/>
          <a:fontRef idx="minor"/>
        </p:style>
        <p:txBody>
          <a:bodyPr lIns="90000" rIns="90000" tIns="45000" bIns="45000" anchor="t">
            <a:noAutofit/>
          </a:bodyPr>
          <a:p>
            <a:pPr algn="ctr" defTabSz="914400">
              <a:lnSpc>
                <a:spcPct val="100000"/>
              </a:lnSpc>
              <a:tabLst>
                <a:tab algn="l" pos="0"/>
              </a:tabLst>
            </a:pPr>
            <a:r>
              <a:rPr b="1" lang="ru-RU" sz="2800" strike="noStrike" u="none">
                <a:solidFill>
                  <a:srgbClr val="000000"/>
                </a:solidFill>
                <a:effectLst/>
                <a:uFillTx/>
                <a:latin typeface="Times New Roman"/>
                <a:ea typeface="Times New Roman"/>
              </a:rPr>
              <a:t>Экспериментальные исследования</a:t>
            </a:r>
            <a:endParaRPr b="0" lang="ru-RU" sz="2800" strike="noStrike" u="none">
              <a:solidFill>
                <a:srgbClr val="000000"/>
              </a:solidFill>
              <a:effectLst/>
              <a:uFillTx/>
              <a:latin typeface="Arial"/>
            </a:endParaRPr>
          </a:p>
        </p:txBody>
      </p:sp>
      <p:pic>
        <p:nvPicPr>
          <p:cNvPr id="157" name="Google Shape;126;p 2" descr=""/>
          <p:cNvPicPr/>
          <p:nvPr/>
        </p:nvPicPr>
        <p:blipFill>
          <a:blip r:embed="rId1"/>
          <a:stretch/>
        </p:blipFill>
        <p:spPr>
          <a:xfrm>
            <a:off x="10112760" y="-176760"/>
            <a:ext cx="2139480" cy="1445040"/>
          </a:xfrm>
          <a:prstGeom prst="rect">
            <a:avLst/>
          </a:prstGeom>
          <a:noFill/>
          <a:ln w="0">
            <a:noFill/>
          </a:ln>
        </p:spPr>
      </p:pic>
      <p:pic>
        <p:nvPicPr>
          <p:cNvPr id="158" name="Google Shape;127;p 2" descr=""/>
          <p:cNvPicPr/>
          <p:nvPr/>
        </p:nvPicPr>
        <p:blipFill>
          <a:blip r:embed="rId2"/>
          <a:stretch/>
        </p:blipFill>
        <p:spPr>
          <a:xfrm>
            <a:off x="290520" y="318960"/>
            <a:ext cx="1384200" cy="472320"/>
          </a:xfrm>
          <a:prstGeom prst="rect">
            <a:avLst/>
          </a:prstGeom>
          <a:noFill/>
          <a:ln w="0">
            <a:noFill/>
          </a:ln>
        </p:spPr>
      </p:pic>
      <p:sp>
        <p:nvSpPr>
          <p:cNvPr id="159" name="PlaceHolder 3"/>
          <p:cNvSpPr/>
          <p:nvPr/>
        </p:nvSpPr>
        <p:spPr>
          <a:xfrm>
            <a:off x="1599120" y="1269720"/>
            <a:ext cx="8768520" cy="37515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ru-RU" sz="1800" strike="noStrike" u="none">
              <a:solidFill>
                <a:srgbClr val="000000"/>
              </a:solidFill>
              <a:effectLst/>
              <a:uFillTx/>
              <a:latin typeface="Arial"/>
            </a:endParaRPr>
          </a:p>
        </p:txBody>
      </p:sp>
      <p:sp>
        <p:nvSpPr>
          <p:cNvPr id="160" name=""/>
          <p:cNvSpPr/>
          <p:nvPr/>
        </p:nvSpPr>
        <p:spPr>
          <a:xfrm>
            <a:off x="11700000" y="6233040"/>
            <a:ext cx="1314000" cy="45540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fld id="{8D8DC3F1-012B-4726-A032-B6B1F58D41D5}" type="slidenum">
              <a:rPr b="0" lang="ru-RU" sz="2400" strike="noStrike" u="none">
                <a:solidFill>
                  <a:srgbClr val="000000"/>
                </a:solidFill>
                <a:effectLst/>
                <a:uFillTx/>
                <a:latin typeface="Times New Roman"/>
              </a:rPr>
              <a:t>&lt;номер&gt;</a:t>
            </a:fld>
            <a:endParaRPr b="0" lang="ru-RU" sz="2400" strike="noStrike" u="none">
              <a:solidFill>
                <a:srgbClr val="000000"/>
              </a:solidFill>
              <a:effectLst/>
              <a:uFillTx/>
              <a:latin typeface="Arial"/>
            </a:endParaRPr>
          </a:p>
        </p:txBody>
      </p:sp>
      <p:sp>
        <p:nvSpPr>
          <p:cNvPr id="161" name="Google Shape;137;p 3"/>
          <p:cNvSpPr/>
          <p:nvPr/>
        </p:nvSpPr>
        <p:spPr>
          <a:xfrm>
            <a:off x="2265120" y="1304640"/>
            <a:ext cx="2594520" cy="315000"/>
          </a:xfrm>
          <a:prstGeom prst="rect">
            <a:avLst/>
          </a:prstGeom>
          <a:noFill/>
          <a:ln w="0">
            <a:noFill/>
          </a:ln>
        </p:spPr>
        <p:style>
          <a:lnRef idx="0"/>
          <a:fillRef idx="0"/>
          <a:effectRef idx="0"/>
          <a:fontRef idx="minor"/>
        </p:style>
        <p:txBody>
          <a:bodyPr lIns="90000" rIns="90000" tIns="46800" bIns="46800" anchor="t">
            <a:noAutofit/>
          </a:bodyPr>
          <a:p>
            <a:pPr defTabSz="914400">
              <a:lnSpc>
                <a:spcPct val="100000"/>
              </a:lnSpc>
              <a:tabLst>
                <a:tab algn="l" pos="0"/>
              </a:tabLst>
            </a:pPr>
            <a:r>
              <a:rPr b="0" i="1" lang="ru-RU" sz="1800" strike="noStrike" u="none">
                <a:solidFill>
                  <a:schemeClr val="dk1"/>
                </a:solidFill>
                <a:effectLst/>
                <a:uFillTx/>
                <a:latin typeface="Calibri"/>
                <a:ea typeface="Calibri"/>
              </a:rPr>
              <a:t>Базовый метод</a:t>
            </a:r>
            <a:endParaRPr b="0" lang="ru-RU" sz="1800" strike="noStrike" u="none">
              <a:solidFill>
                <a:srgbClr val="000000"/>
              </a:solidFill>
              <a:effectLst/>
              <a:uFillTx/>
              <a:latin typeface="Arial"/>
            </a:endParaRPr>
          </a:p>
        </p:txBody>
      </p:sp>
      <p:sp>
        <p:nvSpPr>
          <p:cNvPr id="162" name="Google Shape;137;p 4"/>
          <p:cNvSpPr/>
          <p:nvPr/>
        </p:nvSpPr>
        <p:spPr>
          <a:xfrm>
            <a:off x="7665120" y="1304640"/>
            <a:ext cx="2594520" cy="315000"/>
          </a:xfrm>
          <a:prstGeom prst="rect">
            <a:avLst/>
          </a:prstGeom>
          <a:noFill/>
          <a:ln w="0">
            <a:noFill/>
          </a:ln>
        </p:spPr>
        <p:style>
          <a:lnRef idx="0"/>
          <a:fillRef idx="0"/>
          <a:effectRef idx="0"/>
          <a:fontRef idx="minor"/>
        </p:style>
        <p:txBody>
          <a:bodyPr lIns="90000" rIns="90000" tIns="46800" bIns="46800" anchor="t">
            <a:noAutofit/>
          </a:bodyPr>
          <a:p>
            <a:pPr defTabSz="914400">
              <a:lnSpc>
                <a:spcPct val="100000"/>
              </a:lnSpc>
              <a:tabLst>
                <a:tab algn="l" pos="0"/>
              </a:tabLst>
            </a:pPr>
            <a:r>
              <a:rPr b="0" i="1" lang="ru-RU" sz="1800" strike="noStrike" u="none">
                <a:solidFill>
                  <a:schemeClr val="dk1"/>
                </a:solidFill>
                <a:effectLst/>
                <a:uFillTx/>
                <a:latin typeface="Calibri"/>
                <a:ea typeface="Calibri"/>
              </a:rPr>
              <a:t>Приближённый метод</a:t>
            </a:r>
            <a:endParaRPr b="0" lang="ru-RU" sz="1800" strike="noStrike" u="none">
              <a:solidFill>
                <a:srgbClr val="000000"/>
              </a:solidFill>
              <a:effectLst/>
              <a:uFillTx/>
              <a:latin typeface="Arial"/>
            </a:endParaRPr>
          </a:p>
        </p:txBody>
      </p:sp>
      <p:pic>
        <p:nvPicPr>
          <p:cNvPr id="163" name="" descr=""/>
          <p:cNvPicPr/>
          <p:nvPr/>
        </p:nvPicPr>
        <p:blipFill>
          <a:blip r:embed="rId3"/>
          <a:stretch/>
        </p:blipFill>
        <p:spPr>
          <a:xfrm>
            <a:off x="360000" y="1800000"/>
            <a:ext cx="5784840" cy="3599640"/>
          </a:xfrm>
          <a:prstGeom prst="rect">
            <a:avLst/>
          </a:prstGeom>
          <a:noFill/>
          <a:ln w="0">
            <a:noFill/>
          </a:ln>
        </p:spPr>
      </p:pic>
      <p:pic>
        <p:nvPicPr>
          <p:cNvPr id="164" name="" descr=""/>
          <p:cNvPicPr/>
          <p:nvPr/>
        </p:nvPicPr>
        <p:blipFill>
          <a:blip r:embed="rId4"/>
          <a:stretch/>
        </p:blipFill>
        <p:spPr>
          <a:xfrm>
            <a:off x="5961600" y="1720800"/>
            <a:ext cx="5720040" cy="3599640"/>
          </a:xfrm>
          <a:prstGeom prst="rect">
            <a:avLst/>
          </a:prstGeom>
          <a:noFill/>
          <a:ln w="0">
            <a:noFill/>
          </a:ln>
        </p:spPr>
      </p:pic>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5" name="Google Shape;125;p 3"/>
          <p:cNvSpPr/>
          <p:nvPr/>
        </p:nvSpPr>
        <p:spPr>
          <a:xfrm>
            <a:off x="2697840" y="183960"/>
            <a:ext cx="7087320" cy="829440"/>
          </a:xfrm>
          <a:prstGeom prst="rect">
            <a:avLst/>
          </a:prstGeom>
          <a:noFill/>
          <a:ln w="0">
            <a:noFill/>
          </a:ln>
        </p:spPr>
        <p:style>
          <a:lnRef idx="0"/>
          <a:fillRef idx="0"/>
          <a:effectRef idx="0"/>
          <a:fontRef idx="minor"/>
        </p:style>
        <p:txBody>
          <a:bodyPr lIns="90000" rIns="90000" tIns="45000" bIns="45000" anchor="t">
            <a:noAutofit/>
          </a:bodyPr>
          <a:p>
            <a:pPr algn="ctr" defTabSz="914400">
              <a:lnSpc>
                <a:spcPct val="100000"/>
              </a:lnSpc>
              <a:tabLst>
                <a:tab algn="l" pos="0"/>
              </a:tabLst>
            </a:pPr>
            <a:r>
              <a:rPr b="1" lang="ru-RU" sz="2800" strike="noStrike" u="none">
                <a:solidFill>
                  <a:srgbClr val="000000"/>
                </a:solidFill>
                <a:effectLst/>
                <a:uFillTx/>
                <a:latin typeface="Times New Roman"/>
                <a:ea typeface="Times New Roman"/>
              </a:rPr>
              <a:t>Экспериментальные исследования</a:t>
            </a:r>
            <a:endParaRPr b="0" lang="ru-RU" sz="2800" strike="noStrike" u="none">
              <a:solidFill>
                <a:srgbClr val="000000"/>
              </a:solidFill>
              <a:effectLst/>
              <a:uFillTx/>
              <a:latin typeface="Arial"/>
            </a:endParaRPr>
          </a:p>
        </p:txBody>
      </p:sp>
      <p:pic>
        <p:nvPicPr>
          <p:cNvPr id="166" name="Google Shape;126;p 3" descr=""/>
          <p:cNvPicPr/>
          <p:nvPr/>
        </p:nvPicPr>
        <p:blipFill>
          <a:blip r:embed="rId1"/>
          <a:stretch/>
        </p:blipFill>
        <p:spPr>
          <a:xfrm>
            <a:off x="10112760" y="-176760"/>
            <a:ext cx="2139480" cy="1445040"/>
          </a:xfrm>
          <a:prstGeom prst="rect">
            <a:avLst/>
          </a:prstGeom>
          <a:noFill/>
          <a:ln w="0">
            <a:noFill/>
          </a:ln>
        </p:spPr>
      </p:pic>
      <p:pic>
        <p:nvPicPr>
          <p:cNvPr id="167" name="Google Shape;127;p 3" descr=""/>
          <p:cNvPicPr/>
          <p:nvPr/>
        </p:nvPicPr>
        <p:blipFill>
          <a:blip r:embed="rId2"/>
          <a:stretch/>
        </p:blipFill>
        <p:spPr>
          <a:xfrm>
            <a:off x="290520" y="318960"/>
            <a:ext cx="1384200" cy="472320"/>
          </a:xfrm>
          <a:prstGeom prst="rect">
            <a:avLst/>
          </a:prstGeom>
          <a:noFill/>
          <a:ln w="0">
            <a:noFill/>
          </a:ln>
        </p:spPr>
      </p:pic>
      <p:sp>
        <p:nvSpPr>
          <p:cNvPr id="168" name="PlaceHolder 4"/>
          <p:cNvSpPr/>
          <p:nvPr/>
        </p:nvSpPr>
        <p:spPr>
          <a:xfrm>
            <a:off x="1599120" y="1269720"/>
            <a:ext cx="8768520" cy="37515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ru-RU" sz="1800" strike="noStrike" u="none">
              <a:solidFill>
                <a:srgbClr val="000000"/>
              </a:solidFill>
              <a:effectLst/>
              <a:uFillTx/>
              <a:latin typeface="Arial"/>
            </a:endParaRPr>
          </a:p>
        </p:txBody>
      </p:sp>
      <p:sp>
        <p:nvSpPr>
          <p:cNvPr id="169" name=""/>
          <p:cNvSpPr/>
          <p:nvPr/>
        </p:nvSpPr>
        <p:spPr>
          <a:xfrm>
            <a:off x="11700000" y="6233040"/>
            <a:ext cx="1314000" cy="45540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fld id="{CE0581F1-E1C7-4395-8B3D-8DB927CAC9AD}" type="slidenum">
              <a:rPr b="0" lang="ru-RU" sz="2400" strike="noStrike" u="none">
                <a:solidFill>
                  <a:srgbClr val="000000"/>
                </a:solidFill>
                <a:effectLst/>
                <a:uFillTx/>
                <a:latin typeface="Times New Roman"/>
              </a:rPr>
              <a:t>&lt;номер&gt;</a:t>
            </a:fld>
            <a:endParaRPr b="0" lang="ru-RU" sz="2400" strike="noStrike" u="none">
              <a:solidFill>
                <a:srgbClr val="000000"/>
              </a:solidFill>
              <a:effectLst/>
              <a:uFillTx/>
              <a:latin typeface="Arial"/>
            </a:endParaRPr>
          </a:p>
        </p:txBody>
      </p:sp>
      <p:sp>
        <p:nvSpPr>
          <p:cNvPr id="170" name="Google Shape;137;p 5"/>
          <p:cNvSpPr/>
          <p:nvPr/>
        </p:nvSpPr>
        <p:spPr>
          <a:xfrm>
            <a:off x="2265120" y="1304640"/>
            <a:ext cx="2594520" cy="315000"/>
          </a:xfrm>
          <a:prstGeom prst="rect">
            <a:avLst/>
          </a:prstGeom>
          <a:noFill/>
          <a:ln w="0">
            <a:noFill/>
          </a:ln>
        </p:spPr>
        <p:style>
          <a:lnRef idx="0"/>
          <a:fillRef idx="0"/>
          <a:effectRef idx="0"/>
          <a:fontRef idx="minor"/>
        </p:style>
        <p:txBody>
          <a:bodyPr lIns="90000" rIns="90000" tIns="46800" bIns="46800" anchor="t">
            <a:noAutofit/>
          </a:bodyPr>
          <a:p>
            <a:pPr defTabSz="914400">
              <a:lnSpc>
                <a:spcPct val="100000"/>
              </a:lnSpc>
              <a:tabLst>
                <a:tab algn="l" pos="0"/>
              </a:tabLst>
            </a:pPr>
            <a:r>
              <a:rPr b="0" i="1" lang="ru-RU" sz="1800" strike="noStrike" u="none">
                <a:solidFill>
                  <a:schemeClr val="dk1"/>
                </a:solidFill>
                <a:effectLst/>
                <a:uFillTx/>
                <a:latin typeface="Calibri"/>
                <a:ea typeface="Calibri"/>
              </a:rPr>
              <a:t>Базовый метод</a:t>
            </a:r>
            <a:endParaRPr b="0" lang="ru-RU" sz="1800" strike="noStrike" u="none">
              <a:solidFill>
                <a:srgbClr val="000000"/>
              </a:solidFill>
              <a:effectLst/>
              <a:uFillTx/>
              <a:latin typeface="Arial"/>
            </a:endParaRPr>
          </a:p>
        </p:txBody>
      </p:sp>
      <p:sp>
        <p:nvSpPr>
          <p:cNvPr id="171" name="Google Shape;137;p 6"/>
          <p:cNvSpPr/>
          <p:nvPr/>
        </p:nvSpPr>
        <p:spPr>
          <a:xfrm>
            <a:off x="7665120" y="1304640"/>
            <a:ext cx="2594520" cy="315000"/>
          </a:xfrm>
          <a:prstGeom prst="rect">
            <a:avLst/>
          </a:prstGeom>
          <a:noFill/>
          <a:ln w="0">
            <a:noFill/>
          </a:ln>
        </p:spPr>
        <p:style>
          <a:lnRef idx="0"/>
          <a:fillRef idx="0"/>
          <a:effectRef idx="0"/>
          <a:fontRef idx="minor"/>
        </p:style>
        <p:txBody>
          <a:bodyPr lIns="90000" rIns="90000" tIns="46800" bIns="46800" anchor="t">
            <a:noAutofit/>
          </a:bodyPr>
          <a:p>
            <a:pPr defTabSz="914400">
              <a:lnSpc>
                <a:spcPct val="100000"/>
              </a:lnSpc>
              <a:tabLst>
                <a:tab algn="l" pos="0"/>
              </a:tabLst>
            </a:pPr>
            <a:r>
              <a:rPr b="0" i="1" lang="ru-RU" sz="1800" strike="noStrike" u="none">
                <a:solidFill>
                  <a:schemeClr val="dk1"/>
                </a:solidFill>
                <a:effectLst/>
                <a:uFillTx/>
                <a:latin typeface="Calibri"/>
                <a:ea typeface="Calibri"/>
              </a:rPr>
              <a:t>Приближённый метод</a:t>
            </a:r>
            <a:endParaRPr b="0" lang="ru-RU" sz="1800" strike="noStrike" u="none">
              <a:solidFill>
                <a:srgbClr val="000000"/>
              </a:solidFill>
              <a:effectLst/>
              <a:uFillTx/>
              <a:latin typeface="Arial"/>
            </a:endParaRPr>
          </a:p>
        </p:txBody>
      </p:sp>
      <p:pic>
        <p:nvPicPr>
          <p:cNvPr id="172" name="" descr=""/>
          <p:cNvPicPr/>
          <p:nvPr/>
        </p:nvPicPr>
        <p:blipFill>
          <a:blip r:embed="rId3"/>
          <a:stretch/>
        </p:blipFill>
        <p:spPr>
          <a:xfrm>
            <a:off x="360000" y="1800000"/>
            <a:ext cx="5702040" cy="3599640"/>
          </a:xfrm>
          <a:prstGeom prst="rect">
            <a:avLst/>
          </a:prstGeom>
          <a:noFill/>
          <a:ln w="0">
            <a:noFill/>
          </a:ln>
        </p:spPr>
      </p:pic>
      <p:pic>
        <p:nvPicPr>
          <p:cNvPr id="173" name="" descr=""/>
          <p:cNvPicPr/>
          <p:nvPr/>
        </p:nvPicPr>
        <p:blipFill>
          <a:blip r:embed="rId4"/>
          <a:stretch/>
        </p:blipFill>
        <p:spPr>
          <a:xfrm>
            <a:off x="5961600" y="1720800"/>
            <a:ext cx="5586840" cy="3599640"/>
          </a:xfrm>
          <a:prstGeom prst="rect">
            <a:avLst/>
          </a:prstGeom>
          <a:noFill/>
          <a:ln w="0">
            <a:noFill/>
          </a:ln>
        </p:spPr>
      </p:pic>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4" name="Google Shape;240;p28"/>
          <p:cNvSpPr/>
          <p:nvPr/>
        </p:nvSpPr>
        <p:spPr>
          <a:xfrm>
            <a:off x="2697840" y="183960"/>
            <a:ext cx="7087320" cy="829440"/>
          </a:xfrm>
          <a:prstGeom prst="rect">
            <a:avLst/>
          </a:prstGeom>
          <a:noFill/>
          <a:ln w="0">
            <a:noFill/>
          </a:ln>
        </p:spPr>
        <p:style>
          <a:lnRef idx="0"/>
          <a:fillRef idx="0"/>
          <a:effectRef idx="0"/>
          <a:fontRef idx="minor"/>
        </p:style>
        <p:txBody>
          <a:bodyPr lIns="90000" rIns="90000" tIns="45000" bIns="45000" anchor="t">
            <a:noAutofit/>
          </a:bodyPr>
          <a:p>
            <a:pPr algn="ctr" defTabSz="914400">
              <a:lnSpc>
                <a:spcPct val="100000"/>
              </a:lnSpc>
              <a:tabLst>
                <a:tab algn="l" pos="0"/>
              </a:tabLst>
            </a:pPr>
            <a:r>
              <a:rPr b="1" lang="ru-RU" sz="2800" strike="noStrike" u="none">
                <a:solidFill>
                  <a:srgbClr val="000000"/>
                </a:solidFill>
                <a:effectLst/>
                <a:uFillTx/>
                <a:latin typeface="Times New Roman"/>
              </a:rPr>
              <a:t>Заключение</a:t>
            </a:r>
            <a:endParaRPr b="0" lang="ru-RU" sz="2800" strike="noStrike" u="none">
              <a:solidFill>
                <a:srgbClr val="000000"/>
              </a:solidFill>
              <a:effectLst/>
              <a:uFillTx/>
              <a:latin typeface="Arial"/>
            </a:endParaRPr>
          </a:p>
        </p:txBody>
      </p:sp>
      <p:pic>
        <p:nvPicPr>
          <p:cNvPr id="175" name="Google Shape;241;p28" descr=""/>
          <p:cNvPicPr/>
          <p:nvPr/>
        </p:nvPicPr>
        <p:blipFill>
          <a:blip r:embed="rId1"/>
          <a:stretch/>
        </p:blipFill>
        <p:spPr>
          <a:xfrm>
            <a:off x="10112760" y="-176760"/>
            <a:ext cx="2139480" cy="1445040"/>
          </a:xfrm>
          <a:prstGeom prst="rect">
            <a:avLst/>
          </a:prstGeom>
          <a:noFill/>
          <a:ln w="0">
            <a:noFill/>
          </a:ln>
        </p:spPr>
      </p:pic>
      <p:pic>
        <p:nvPicPr>
          <p:cNvPr id="176" name="Google Shape;242;p28" descr=""/>
          <p:cNvPicPr/>
          <p:nvPr/>
        </p:nvPicPr>
        <p:blipFill>
          <a:blip r:embed="rId2"/>
          <a:stretch/>
        </p:blipFill>
        <p:spPr>
          <a:xfrm>
            <a:off x="290520" y="318960"/>
            <a:ext cx="1384200" cy="472320"/>
          </a:xfrm>
          <a:prstGeom prst="rect">
            <a:avLst/>
          </a:prstGeom>
          <a:noFill/>
          <a:ln w="0">
            <a:noFill/>
          </a:ln>
        </p:spPr>
      </p:pic>
      <p:sp>
        <p:nvSpPr>
          <p:cNvPr id="177" name="PlaceHolder 1"/>
          <p:cNvSpPr>
            <a:spLocks noGrp="1"/>
          </p:cNvSpPr>
          <p:nvPr>
            <p:ph type="subTitle"/>
          </p:nvPr>
        </p:nvSpPr>
        <p:spPr>
          <a:xfrm>
            <a:off x="1599120" y="1269720"/>
            <a:ext cx="8768520" cy="4728960"/>
          </a:xfrm>
          <a:prstGeom prst="rect">
            <a:avLst/>
          </a:prstGeom>
          <a:noFill/>
          <a:ln w="0">
            <a:noFill/>
          </a:ln>
        </p:spPr>
        <p:txBody>
          <a:bodyPr lIns="91440" rIns="91440" tIns="45720" bIns="45720" anchor="t">
            <a:noAutofit/>
          </a:bodyPr>
          <a:p>
            <a:pPr algn="just" defTabSz="914400">
              <a:lnSpc>
                <a:spcPct val="90000"/>
              </a:lnSpc>
              <a:spcBef>
                <a:spcPts val="1001"/>
              </a:spcBef>
              <a:tabLst>
                <a:tab algn="l" pos="0"/>
              </a:tabLst>
            </a:pPr>
            <a:r>
              <a:rPr b="1" lang="ru-RU" sz="2000" strike="noStrike" u="none">
                <a:solidFill>
                  <a:schemeClr val="dk1"/>
                </a:solidFill>
                <a:effectLst/>
                <a:uFillTx/>
                <a:latin typeface="Times New Roman"/>
                <a:ea typeface="Times New Roman"/>
              </a:rPr>
              <a:t>Результат: поставленная цель в результате выполненных исследований достигнута, по результатам оценки параметров функции отклика точечных целей после применения процедур компенсации было восстановлено требуемое качество РЛИ. По результатам оценки применимости методов приближённый метод даёт существенно более плохое качество изображения, следовательно базовый метод является более предпочтительным к использованию.</a:t>
            </a:r>
            <a:endParaRPr b="0" lang="ru-RU" sz="2000" strike="noStrike" u="none">
              <a:solidFill>
                <a:srgbClr val="000000"/>
              </a:solidFill>
              <a:effectLst/>
              <a:uFillTx/>
              <a:latin typeface="Arial"/>
            </a:endParaRPr>
          </a:p>
          <a:p>
            <a:pPr algn="just" defTabSz="914400">
              <a:lnSpc>
                <a:spcPct val="90000"/>
              </a:lnSpc>
              <a:spcBef>
                <a:spcPts val="1001"/>
              </a:spcBef>
              <a:tabLst>
                <a:tab algn="l" pos="0"/>
              </a:tabLst>
            </a:pPr>
            <a:endParaRPr b="0" lang="ru-RU" sz="2000" strike="noStrike" u="none">
              <a:solidFill>
                <a:srgbClr val="000000"/>
              </a:solidFill>
              <a:effectLst/>
              <a:uFillTx/>
              <a:latin typeface="Arial"/>
            </a:endParaRPr>
          </a:p>
          <a:p>
            <a:pPr algn="just" defTabSz="914400">
              <a:lnSpc>
                <a:spcPct val="90000"/>
              </a:lnSpc>
              <a:spcBef>
                <a:spcPts val="1001"/>
              </a:spcBef>
              <a:tabLst>
                <a:tab algn="l" pos="0"/>
              </a:tabLst>
            </a:pPr>
            <a:r>
              <a:rPr b="1" lang="ru-RU" sz="2000" strike="noStrike" u="none">
                <a:solidFill>
                  <a:schemeClr val="dk1"/>
                </a:solidFill>
                <a:effectLst/>
                <a:uFillTx/>
                <a:latin typeface="Times New Roman"/>
                <a:ea typeface="Times New Roman"/>
              </a:rPr>
              <a:t>Дальнейшие направления исследований:</a:t>
            </a:r>
            <a:endParaRPr b="0" lang="ru-RU" sz="2000" strike="noStrike" u="none">
              <a:solidFill>
                <a:srgbClr val="000000"/>
              </a:solidFill>
              <a:effectLst/>
              <a:uFillTx/>
              <a:latin typeface="Arial"/>
            </a:endParaRPr>
          </a:p>
          <a:p>
            <a:pPr marL="343080" indent="-343080" algn="just" defTabSz="914400">
              <a:lnSpc>
                <a:spcPct val="90000"/>
              </a:lnSpc>
              <a:spcBef>
                <a:spcPts val="1001"/>
              </a:spcBef>
              <a:buClr>
                <a:srgbClr val="000000"/>
              </a:buClr>
              <a:buFont typeface="Arial"/>
              <a:buChar char="•"/>
              <a:tabLst>
                <a:tab algn="l" pos="0"/>
              </a:tabLst>
            </a:pPr>
            <a:r>
              <a:rPr b="1" lang="ru-RU" sz="2000" strike="noStrike" u="none">
                <a:solidFill>
                  <a:schemeClr val="dk1"/>
                </a:solidFill>
                <a:effectLst/>
                <a:uFillTx/>
                <a:latin typeface="Times New Roman"/>
                <a:ea typeface="Times New Roman"/>
              </a:rPr>
              <a:t>Исследования при ненулевых углах скоса и различных видах функции искажения траектории.</a:t>
            </a:r>
            <a:endParaRPr b="0" lang="ru-RU" sz="2000" strike="noStrike" u="none">
              <a:solidFill>
                <a:srgbClr val="000000"/>
              </a:solidFill>
              <a:effectLst/>
              <a:uFillTx/>
              <a:latin typeface="Arial"/>
            </a:endParaRPr>
          </a:p>
          <a:p>
            <a:pPr marL="343080" indent="-343080" algn="just" defTabSz="914400">
              <a:lnSpc>
                <a:spcPct val="90000"/>
              </a:lnSpc>
              <a:spcBef>
                <a:spcPts val="1001"/>
              </a:spcBef>
              <a:buClr>
                <a:srgbClr val="000000"/>
              </a:buClr>
              <a:buFont typeface="Arial"/>
              <a:buChar char="•"/>
              <a:tabLst>
                <a:tab algn="l" pos="0"/>
              </a:tabLst>
            </a:pPr>
            <a:r>
              <a:rPr b="1" lang="ru-RU" sz="2000" strike="noStrike" u="none">
                <a:solidFill>
                  <a:schemeClr val="dk1"/>
                </a:solidFill>
                <a:effectLst/>
                <a:uFillTx/>
                <a:latin typeface="Times New Roman"/>
                <a:ea typeface="Times New Roman"/>
              </a:rPr>
              <a:t>Отладка и применение алгоритмов компенсации для реальных данных с самолётного РСА макета РЛК Радиолокация-Х разработки АО РКС.</a:t>
            </a:r>
            <a:endParaRPr b="0" lang="ru-RU" sz="2000" strike="noStrike" u="none">
              <a:solidFill>
                <a:srgbClr val="000000"/>
              </a:solidFill>
              <a:effectLst/>
              <a:uFillTx/>
              <a:latin typeface="Arial"/>
            </a:endParaRPr>
          </a:p>
        </p:txBody>
      </p:sp>
      <p:sp>
        <p:nvSpPr>
          <p:cNvPr id="178" name=""/>
          <p:cNvSpPr/>
          <p:nvPr/>
        </p:nvSpPr>
        <p:spPr>
          <a:xfrm>
            <a:off x="11700000" y="6233040"/>
            <a:ext cx="1314360" cy="42804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fld id="{9BE26934-E2E1-49C1-8C38-29913D0EBA4D}" type="slidenum">
              <a:rPr b="0" lang="ru-RU" sz="2400" strike="noStrike" u="none">
                <a:solidFill>
                  <a:srgbClr val="000000"/>
                </a:solidFill>
                <a:effectLst/>
                <a:uFillTx/>
                <a:latin typeface="Times New Roman"/>
              </a:rPr>
              <a:t>&lt;номер&gt;</a:t>
            </a:fld>
            <a:endParaRPr b="0" lang="ru-RU" sz="24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79" name="Google Shape;248;p29" descr=""/>
          <p:cNvPicPr/>
          <p:nvPr/>
        </p:nvPicPr>
        <p:blipFill>
          <a:blip r:embed="rId1"/>
          <a:stretch/>
        </p:blipFill>
        <p:spPr>
          <a:xfrm>
            <a:off x="10112760" y="-176760"/>
            <a:ext cx="2139480" cy="1445040"/>
          </a:xfrm>
          <a:prstGeom prst="rect">
            <a:avLst/>
          </a:prstGeom>
          <a:noFill/>
          <a:ln w="0">
            <a:noFill/>
          </a:ln>
        </p:spPr>
      </p:pic>
      <p:pic>
        <p:nvPicPr>
          <p:cNvPr id="180" name="Google Shape;249;p29" descr=""/>
          <p:cNvPicPr/>
          <p:nvPr/>
        </p:nvPicPr>
        <p:blipFill>
          <a:blip r:embed="rId2"/>
          <a:stretch/>
        </p:blipFill>
        <p:spPr>
          <a:xfrm>
            <a:off x="290520" y="318960"/>
            <a:ext cx="1384200" cy="472320"/>
          </a:xfrm>
          <a:prstGeom prst="rect">
            <a:avLst/>
          </a:prstGeom>
          <a:noFill/>
          <a:ln w="0">
            <a:noFill/>
          </a:ln>
        </p:spPr>
      </p:pic>
      <p:sp>
        <p:nvSpPr>
          <p:cNvPr id="181" name="Google Shape;250;p29"/>
          <p:cNvSpPr/>
          <p:nvPr/>
        </p:nvSpPr>
        <p:spPr>
          <a:xfrm>
            <a:off x="2530800" y="2633040"/>
            <a:ext cx="7408440" cy="1332000"/>
          </a:xfrm>
          <a:prstGeom prst="rect">
            <a:avLst/>
          </a:prstGeom>
          <a:noFill/>
          <a:ln w="0">
            <a:noFill/>
          </a:ln>
        </p:spPr>
        <p:style>
          <a:lnRef idx="0"/>
          <a:fillRef idx="0"/>
          <a:effectRef idx="0"/>
          <a:fontRef idx="minor"/>
        </p:style>
        <p:txBody>
          <a:bodyPr lIns="90000" rIns="90000" tIns="46800" bIns="46800" anchor="t">
            <a:noAutofit/>
          </a:bodyPr>
          <a:p>
            <a:pPr defTabSz="914400">
              <a:lnSpc>
                <a:spcPct val="100000"/>
              </a:lnSpc>
              <a:tabLst>
                <a:tab algn="l" pos="0"/>
              </a:tabLst>
            </a:pPr>
            <a:r>
              <a:rPr b="1" lang="en-US" sz="4800" strike="noStrike" u="none">
                <a:solidFill>
                  <a:schemeClr val="dk1"/>
                </a:solidFill>
                <a:effectLst/>
                <a:uFillTx/>
                <a:latin typeface="Times New Roman"/>
                <a:ea typeface="Times New Roman"/>
              </a:rPr>
              <a:t>Благодарю за внимание!</a:t>
            </a:r>
            <a:endParaRPr b="0" lang="ru-RU" sz="4800" strike="noStrike" u="none">
              <a:solidFill>
                <a:srgbClr val="000000"/>
              </a:solidFill>
              <a:effectLst/>
              <a:uFillTx/>
              <a:latin typeface="Arial"/>
            </a:endParaRPr>
          </a:p>
        </p:txBody>
      </p:sp>
      <p:sp>
        <p:nvSpPr>
          <p:cNvPr id="182" name=""/>
          <p:cNvSpPr/>
          <p:nvPr/>
        </p:nvSpPr>
        <p:spPr>
          <a:xfrm>
            <a:off x="11700000" y="6233040"/>
            <a:ext cx="1314360" cy="42804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fld id="{37F2C412-266E-4BAD-A95C-DDCF261A8298}" type="slidenum">
              <a:rPr b="0" lang="ru-RU" sz="2400" strike="noStrike" u="none">
                <a:solidFill>
                  <a:srgbClr val="000000"/>
                </a:solidFill>
                <a:effectLst/>
                <a:uFillTx/>
                <a:latin typeface="Times New Roman"/>
              </a:rPr>
              <a:t>&lt;номер&gt;</a:t>
            </a:fld>
            <a:endParaRPr b="0" lang="ru-RU" sz="24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3" name="Google Shape;255;p30"/>
          <p:cNvSpPr/>
          <p:nvPr/>
        </p:nvSpPr>
        <p:spPr>
          <a:xfrm>
            <a:off x="2697840" y="183960"/>
            <a:ext cx="7087320" cy="829440"/>
          </a:xfrm>
          <a:prstGeom prst="rect">
            <a:avLst/>
          </a:prstGeom>
          <a:noFill/>
          <a:ln w="0">
            <a:noFill/>
          </a:ln>
        </p:spPr>
        <p:style>
          <a:lnRef idx="0"/>
          <a:fillRef idx="0"/>
          <a:effectRef idx="0"/>
          <a:fontRef idx="minor"/>
        </p:style>
        <p:txBody>
          <a:bodyPr lIns="90000" rIns="90000" tIns="45000" bIns="45000" anchor="t">
            <a:noAutofit/>
          </a:bodyPr>
          <a:p>
            <a:pPr algn="ctr" defTabSz="914400">
              <a:lnSpc>
                <a:spcPct val="100000"/>
              </a:lnSpc>
              <a:tabLst>
                <a:tab algn="l" pos="0"/>
              </a:tabLst>
            </a:pPr>
            <a:r>
              <a:rPr b="1" lang="ru-RU" sz="2800" strike="noStrike" u="none">
                <a:solidFill>
                  <a:srgbClr val="000000"/>
                </a:solidFill>
                <a:effectLst/>
                <a:uFillTx/>
                <a:latin typeface="Times New Roman"/>
                <a:ea typeface="Times New Roman"/>
              </a:rPr>
              <a:t>Библиография</a:t>
            </a:r>
            <a:endParaRPr b="0" lang="ru-RU" sz="2800" strike="noStrike" u="none">
              <a:solidFill>
                <a:srgbClr val="000000"/>
              </a:solidFill>
              <a:effectLst/>
              <a:uFillTx/>
              <a:latin typeface="Arial"/>
            </a:endParaRPr>
          </a:p>
        </p:txBody>
      </p:sp>
      <p:pic>
        <p:nvPicPr>
          <p:cNvPr id="184" name="Google Shape;256;p30" descr=""/>
          <p:cNvPicPr/>
          <p:nvPr/>
        </p:nvPicPr>
        <p:blipFill>
          <a:blip r:embed="rId1"/>
          <a:stretch/>
        </p:blipFill>
        <p:spPr>
          <a:xfrm>
            <a:off x="10112760" y="-176760"/>
            <a:ext cx="2139480" cy="1445040"/>
          </a:xfrm>
          <a:prstGeom prst="rect">
            <a:avLst/>
          </a:prstGeom>
          <a:noFill/>
          <a:ln w="0">
            <a:noFill/>
          </a:ln>
        </p:spPr>
      </p:pic>
      <p:pic>
        <p:nvPicPr>
          <p:cNvPr id="185" name="Google Shape;257;p30" descr=""/>
          <p:cNvPicPr/>
          <p:nvPr/>
        </p:nvPicPr>
        <p:blipFill>
          <a:blip r:embed="rId2"/>
          <a:stretch/>
        </p:blipFill>
        <p:spPr>
          <a:xfrm>
            <a:off x="290520" y="318960"/>
            <a:ext cx="1384200" cy="472320"/>
          </a:xfrm>
          <a:prstGeom prst="rect">
            <a:avLst/>
          </a:prstGeom>
          <a:noFill/>
          <a:ln w="0">
            <a:noFill/>
          </a:ln>
        </p:spPr>
      </p:pic>
      <p:sp>
        <p:nvSpPr>
          <p:cNvPr id="186" name="PlaceHolder 1"/>
          <p:cNvSpPr>
            <a:spLocks noGrp="1"/>
          </p:cNvSpPr>
          <p:nvPr>
            <p:ph type="subTitle"/>
          </p:nvPr>
        </p:nvSpPr>
        <p:spPr>
          <a:xfrm>
            <a:off x="1591920" y="1163520"/>
            <a:ext cx="8768520" cy="5411880"/>
          </a:xfrm>
          <a:prstGeom prst="rect">
            <a:avLst/>
          </a:prstGeom>
          <a:noFill/>
          <a:ln w="0">
            <a:noFill/>
          </a:ln>
        </p:spPr>
        <p:txBody>
          <a:bodyPr lIns="91440" rIns="91440" tIns="45720" bIns="45720" anchor="t">
            <a:noAutofit/>
          </a:bodyPr>
          <a:p>
            <a:pPr marL="349200" indent="-349200" algn="just" defTabSz="914400">
              <a:lnSpc>
                <a:spcPct val="90000"/>
              </a:lnSpc>
              <a:spcBef>
                <a:spcPts val="1001"/>
              </a:spcBef>
              <a:buClr>
                <a:srgbClr val="000000"/>
              </a:buClr>
              <a:buFont typeface="Calibri"/>
              <a:buAutoNum type="arabicPeriod"/>
            </a:pPr>
            <a:r>
              <a:rPr b="0" i="1" lang="ru-RU" sz="2000" strike="noStrike" u="none">
                <a:solidFill>
                  <a:schemeClr val="dk1"/>
                </a:solidFill>
                <a:effectLst/>
                <a:uFillTx/>
                <a:latin typeface="Times New Roman"/>
                <a:ea typeface="Times New Roman"/>
              </a:rPr>
              <a:t>Верба В. С.</a:t>
            </a:r>
            <a:r>
              <a:rPr b="0" lang="ru-RU" sz="2000" strike="noStrike" u="none">
                <a:solidFill>
                  <a:schemeClr val="dk1"/>
                </a:solidFill>
                <a:effectLst/>
                <a:uFillTx/>
                <a:latin typeface="Times New Roman"/>
                <a:ea typeface="Times New Roman"/>
              </a:rPr>
              <a:t> [и др.]. Радиолокационные системы землеобзора космического базирования. — М.: Радиотехника, 2010.</a:t>
            </a:r>
            <a:endParaRPr b="0" lang="ru-RU" sz="2000" strike="noStrike" u="none">
              <a:solidFill>
                <a:srgbClr val="000000"/>
              </a:solidFill>
              <a:effectLst/>
              <a:uFillTx/>
              <a:latin typeface="Arial"/>
            </a:endParaRPr>
          </a:p>
          <a:p>
            <a:pPr marL="349200" indent="-349200" algn="just" defTabSz="914400">
              <a:lnSpc>
                <a:spcPct val="90000"/>
              </a:lnSpc>
              <a:spcBef>
                <a:spcPts val="1001"/>
              </a:spcBef>
              <a:buClr>
                <a:srgbClr val="000000"/>
              </a:buClr>
              <a:buFont typeface="Calibri"/>
              <a:buAutoNum type="arabicPeriod"/>
            </a:pPr>
            <a:r>
              <a:rPr b="0" i="1" lang="ru-RU" sz="2000" strike="noStrike" u="none">
                <a:solidFill>
                  <a:schemeClr val="dk1"/>
                </a:solidFill>
                <a:effectLst/>
                <a:uFillTx/>
                <a:latin typeface="Times New Roman"/>
                <a:ea typeface="Times New Roman"/>
              </a:rPr>
              <a:t>Кондратенков Г. С., Фролов А. Ю.</a:t>
            </a:r>
            <a:r>
              <a:rPr b="0" lang="ru-RU" sz="2000" strike="noStrike" u="none">
                <a:solidFill>
                  <a:schemeClr val="dk1"/>
                </a:solidFill>
                <a:effectLst/>
                <a:uFillTx/>
                <a:latin typeface="Times New Roman"/>
                <a:ea typeface="Times New Roman"/>
              </a:rPr>
              <a:t> Радиовидиние. Радиолокационные системы дистанционного зондирования Земли. — М.: Радиотехника, 2005.</a:t>
            </a:r>
            <a:endParaRPr b="0" lang="ru-RU" sz="2000" strike="noStrike" u="none">
              <a:solidFill>
                <a:srgbClr val="000000"/>
              </a:solidFill>
              <a:effectLst/>
              <a:uFillTx/>
              <a:latin typeface="Arial"/>
            </a:endParaRPr>
          </a:p>
          <a:p>
            <a:pPr marL="349200" indent="-349200" algn="just" defTabSz="914400">
              <a:lnSpc>
                <a:spcPct val="90000"/>
              </a:lnSpc>
              <a:spcBef>
                <a:spcPts val="1001"/>
              </a:spcBef>
              <a:buClr>
                <a:srgbClr val="000000"/>
              </a:buClr>
              <a:buFont typeface="Calibri"/>
              <a:buAutoNum type="arabicPeriod"/>
            </a:pPr>
            <a:r>
              <a:rPr b="0" i="1" lang="ru-RU" sz="2000" strike="noStrike" u="none">
                <a:solidFill>
                  <a:schemeClr val="dk1"/>
                </a:solidFill>
                <a:effectLst/>
                <a:uFillTx/>
                <a:latin typeface="Times New Roman"/>
                <a:ea typeface="Times New Roman"/>
              </a:rPr>
              <a:t>Reigber A.</a:t>
            </a:r>
            <a:r>
              <a:rPr b="0" lang="ru-RU" sz="2000" strike="noStrike" u="none">
                <a:solidFill>
                  <a:schemeClr val="dk1"/>
                </a:solidFill>
                <a:effectLst/>
                <a:uFillTx/>
                <a:latin typeface="Times New Roman"/>
                <a:ea typeface="Times New Roman"/>
              </a:rPr>
              <a:t> [et al.]. Very-High-Resolution Airborne Synthetic Aperture Radar Imaging: Signal Processing and Applications // Proceedings of the IEEE, vol. 101, no. 3, pp. 759-783, March 2013. DOI: 10.1109/JPROC.2012.2220511.</a:t>
            </a:r>
            <a:endParaRPr b="0" lang="ru-RU" sz="2000" strike="noStrike" u="none">
              <a:solidFill>
                <a:srgbClr val="000000"/>
              </a:solidFill>
              <a:effectLst/>
              <a:uFillTx/>
              <a:latin typeface="Arial"/>
            </a:endParaRPr>
          </a:p>
          <a:p>
            <a:pPr marL="349200" indent="-349200" algn="just" defTabSz="914400">
              <a:lnSpc>
                <a:spcPct val="90000"/>
              </a:lnSpc>
              <a:spcBef>
                <a:spcPts val="1001"/>
              </a:spcBef>
              <a:buClr>
                <a:srgbClr val="000000"/>
              </a:buClr>
              <a:buFont typeface="Calibri"/>
              <a:buAutoNum type="arabicPeriod"/>
            </a:pPr>
            <a:r>
              <a:rPr b="0" i="1" lang="ru-RU" sz="2000" strike="noStrike" u="none">
                <a:solidFill>
                  <a:schemeClr val="dk1"/>
                </a:solidFill>
                <a:effectLst/>
                <a:uFillTx/>
                <a:latin typeface="Times New Roman"/>
                <a:ea typeface="Times New Roman"/>
              </a:rPr>
              <a:t>Chen C. H.</a:t>
            </a:r>
            <a:r>
              <a:rPr b="0" lang="ru-RU" sz="2000" strike="noStrike" u="none">
                <a:solidFill>
                  <a:schemeClr val="dk1"/>
                </a:solidFill>
                <a:effectLst/>
                <a:uFillTx/>
                <a:latin typeface="Times New Roman"/>
                <a:ea typeface="Times New Roman"/>
              </a:rPr>
              <a:t> Principals of synthetic aperture radar imaging — Boca Raton: CRC press, 2016.</a:t>
            </a:r>
            <a:endParaRPr b="0" lang="ru-RU" sz="2000" strike="noStrike" u="none">
              <a:solidFill>
                <a:srgbClr val="000000"/>
              </a:solidFill>
              <a:effectLst/>
              <a:uFillTx/>
              <a:latin typeface="Arial"/>
            </a:endParaRPr>
          </a:p>
          <a:p>
            <a:pPr marL="349200" indent="-349200" algn="just" defTabSz="914400">
              <a:lnSpc>
                <a:spcPct val="90000"/>
              </a:lnSpc>
              <a:spcBef>
                <a:spcPts val="1001"/>
              </a:spcBef>
              <a:buClr>
                <a:srgbClr val="000000"/>
              </a:buClr>
              <a:buFont typeface="Calibri"/>
              <a:buAutoNum type="arabicPeriod"/>
            </a:pPr>
            <a:r>
              <a:rPr b="0" i="1" lang="ru-RU" sz="2000" strike="noStrike" u="none">
                <a:solidFill>
                  <a:schemeClr val="dk1"/>
                </a:solidFill>
                <a:effectLst/>
                <a:uFillTx/>
                <a:latin typeface="Times New Roman"/>
                <a:ea typeface="Times New Roman"/>
              </a:rPr>
              <a:t>Zaugg E. C., Long D. G.</a:t>
            </a:r>
            <a:r>
              <a:rPr b="0" lang="ru-RU" sz="2000" strike="noStrike" u="none">
                <a:solidFill>
                  <a:schemeClr val="dk1"/>
                </a:solidFill>
                <a:effectLst/>
                <a:uFillTx/>
                <a:latin typeface="Times New Roman"/>
                <a:ea typeface="Times New Roman"/>
              </a:rPr>
              <a:t> Theory and Application of Motion Compensation for LFM-CW SAR // IEEE Transactions on Geoscience and Remote Sensing. Oct. 2008. V. 46. № 10. Р. 2990-2998. DOI: 10.1109/TGRS.2008.921958.</a:t>
            </a:r>
            <a:endParaRPr b="0" lang="ru-RU" sz="2000" strike="noStrike" u="none">
              <a:solidFill>
                <a:srgbClr val="000000"/>
              </a:solidFill>
              <a:effectLst/>
              <a:uFillTx/>
              <a:latin typeface="Arial"/>
            </a:endParaRPr>
          </a:p>
          <a:p>
            <a:pPr marL="349200" indent="-349200" algn="just" defTabSz="914400">
              <a:lnSpc>
                <a:spcPct val="90000"/>
              </a:lnSpc>
              <a:spcBef>
                <a:spcPts val="1001"/>
              </a:spcBef>
              <a:buClr>
                <a:srgbClr val="000000"/>
              </a:buClr>
              <a:buFont typeface="Calibri"/>
              <a:buAutoNum type="arabicPeriod"/>
            </a:pPr>
            <a:r>
              <a:rPr b="0" i="1" lang="ru-RU" sz="2000" strike="noStrike" u="none">
                <a:solidFill>
                  <a:schemeClr val="dk1"/>
                </a:solidFill>
                <a:effectLst/>
                <a:uFillTx/>
                <a:latin typeface="Times New Roman"/>
                <a:ea typeface="Times New Roman"/>
              </a:rPr>
              <a:t>Cumming I. G., Wong F.</a:t>
            </a:r>
            <a:r>
              <a:rPr b="0" lang="ru-RU" sz="2000" strike="noStrike" u="none">
                <a:solidFill>
                  <a:schemeClr val="dk1"/>
                </a:solidFill>
                <a:effectLst/>
                <a:uFillTx/>
                <a:latin typeface="Times New Roman"/>
                <a:ea typeface="Times New Roman"/>
              </a:rPr>
              <a:t> H. Digital processing of synthetic aperture radar data — Boston: Artech house, 2005.</a:t>
            </a:r>
            <a:endParaRPr b="0" lang="ru-RU" sz="2000" strike="noStrike" u="none">
              <a:solidFill>
                <a:srgbClr val="000000"/>
              </a:solidFill>
              <a:effectLst/>
              <a:uFillTx/>
              <a:latin typeface="Arial"/>
            </a:endParaRPr>
          </a:p>
          <a:p>
            <a:pPr marL="349200" indent="-349200" algn="just" defTabSz="914400">
              <a:lnSpc>
                <a:spcPct val="90000"/>
              </a:lnSpc>
              <a:spcBef>
                <a:spcPts val="1001"/>
              </a:spcBef>
              <a:buClr>
                <a:srgbClr val="000000"/>
              </a:buClr>
              <a:buFont typeface="Calibri"/>
              <a:buAutoNum type="arabicPeriod"/>
            </a:pPr>
            <a:r>
              <a:rPr b="0" i="1" lang="ru-RU" sz="2000" strike="noStrike" u="none">
                <a:solidFill>
                  <a:schemeClr val="dk1"/>
                </a:solidFill>
                <a:effectLst/>
                <a:uFillTx/>
                <a:latin typeface="Times New Roman"/>
                <a:ea typeface="Times New Roman"/>
              </a:rPr>
              <a:t>Zaugg E. C., Long D. G.</a:t>
            </a:r>
            <a:r>
              <a:rPr b="0" lang="ru-RU" sz="2000" strike="noStrike" u="none">
                <a:solidFill>
                  <a:schemeClr val="dk1"/>
                </a:solidFill>
                <a:effectLst/>
                <a:uFillTx/>
                <a:latin typeface="Times New Roman"/>
                <a:ea typeface="Times New Roman"/>
              </a:rPr>
              <a:t> Generalized SAR processing and motion compensation. 2008.</a:t>
            </a:r>
            <a:endParaRPr b="0" lang="ru-RU" sz="2000" strike="noStrike" u="none">
              <a:solidFill>
                <a:srgbClr val="000000"/>
              </a:solidFill>
              <a:effectLst/>
              <a:uFillTx/>
              <a:latin typeface="Arial"/>
            </a:endParaRPr>
          </a:p>
        </p:txBody>
      </p:sp>
      <p:sp>
        <p:nvSpPr>
          <p:cNvPr id="187" name=""/>
          <p:cNvSpPr/>
          <p:nvPr/>
        </p:nvSpPr>
        <p:spPr>
          <a:xfrm>
            <a:off x="11700000" y="6233040"/>
            <a:ext cx="1314360" cy="42804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fld id="{A9BC008E-A00B-4014-A9F1-76D839D17299}" type="slidenum">
              <a:rPr b="0" lang="ru-RU" sz="2400" strike="noStrike" u="none">
                <a:solidFill>
                  <a:srgbClr val="000000"/>
                </a:solidFill>
                <a:effectLst/>
                <a:uFillTx/>
                <a:latin typeface="Times New Roman"/>
              </a:rPr>
              <a:t>&lt;номер&gt;</a:t>
            </a:fld>
            <a:endParaRPr b="0" lang="ru-RU" sz="24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5" name="Google Shape;94;p14"/>
          <p:cNvSpPr/>
          <p:nvPr/>
        </p:nvSpPr>
        <p:spPr>
          <a:xfrm>
            <a:off x="2697840" y="183960"/>
            <a:ext cx="7087320" cy="829440"/>
          </a:xfrm>
          <a:prstGeom prst="rect">
            <a:avLst/>
          </a:prstGeom>
          <a:noFill/>
          <a:ln w="0">
            <a:noFill/>
          </a:ln>
        </p:spPr>
        <p:style>
          <a:lnRef idx="0"/>
          <a:fillRef idx="0"/>
          <a:effectRef idx="0"/>
          <a:fontRef idx="minor"/>
        </p:style>
        <p:txBody>
          <a:bodyPr lIns="90000" rIns="90000" tIns="45000" bIns="45000" anchor="t">
            <a:noAutofit/>
          </a:bodyPr>
          <a:p>
            <a:pPr algn="ctr" defTabSz="914400">
              <a:lnSpc>
                <a:spcPct val="100000"/>
              </a:lnSpc>
              <a:tabLst>
                <a:tab algn="l" pos="0"/>
              </a:tabLst>
            </a:pPr>
            <a:r>
              <a:rPr b="1" lang="en-US" sz="2800" strike="noStrike" u="none">
                <a:solidFill>
                  <a:srgbClr val="000000"/>
                </a:solidFill>
                <a:effectLst/>
                <a:uFillTx/>
                <a:latin typeface="Times New Roman"/>
                <a:ea typeface="Times New Roman"/>
              </a:rPr>
              <a:t>Актуальность</a:t>
            </a:r>
            <a:r>
              <a:rPr b="1" lang="ru-RU" sz="2800" strike="noStrike" u="none">
                <a:solidFill>
                  <a:srgbClr val="000000"/>
                </a:solidFill>
                <a:effectLst/>
                <a:uFillTx/>
                <a:latin typeface="Times New Roman"/>
                <a:ea typeface="Times New Roman"/>
              </a:rPr>
              <a:t> темы работы</a:t>
            </a:r>
            <a:r>
              <a:rPr b="1" lang="en-US" sz="2800" strike="noStrike" u="none">
                <a:solidFill>
                  <a:srgbClr val="000000"/>
                </a:solidFill>
                <a:effectLst/>
                <a:uFillTx/>
                <a:latin typeface="Times New Roman"/>
                <a:ea typeface="Times New Roman"/>
              </a:rPr>
              <a:t> </a:t>
            </a:r>
            <a:endParaRPr b="0" lang="ru-RU" sz="2800" strike="noStrike" u="none">
              <a:solidFill>
                <a:srgbClr val="000000"/>
              </a:solidFill>
              <a:effectLst/>
              <a:uFillTx/>
              <a:latin typeface="Arial"/>
            </a:endParaRPr>
          </a:p>
        </p:txBody>
      </p:sp>
      <p:pic>
        <p:nvPicPr>
          <p:cNvPr id="66" name="Google Shape;95;p14" descr=""/>
          <p:cNvPicPr/>
          <p:nvPr/>
        </p:nvPicPr>
        <p:blipFill>
          <a:blip r:embed="rId1"/>
          <a:stretch/>
        </p:blipFill>
        <p:spPr>
          <a:xfrm>
            <a:off x="10112760" y="-176760"/>
            <a:ext cx="2139480" cy="1445040"/>
          </a:xfrm>
          <a:prstGeom prst="rect">
            <a:avLst/>
          </a:prstGeom>
          <a:noFill/>
          <a:ln w="0">
            <a:noFill/>
          </a:ln>
        </p:spPr>
      </p:pic>
      <p:pic>
        <p:nvPicPr>
          <p:cNvPr id="67" name="Google Shape;96;p14" descr=""/>
          <p:cNvPicPr/>
          <p:nvPr/>
        </p:nvPicPr>
        <p:blipFill>
          <a:blip r:embed="rId2"/>
          <a:stretch/>
        </p:blipFill>
        <p:spPr>
          <a:xfrm>
            <a:off x="290520" y="318960"/>
            <a:ext cx="1384200" cy="472320"/>
          </a:xfrm>
          <a:prstGeom prst="rect">
            <a:avLst/>
          </a:prstGeom>
          <a:noFill/>
          <a:ln w="0">
            <a:noFill/>
          </a:ln>
        </p:spPr>
      </p:pic>
      <p:sp>
        <p:nvSpPr>
          <p:cNvPr id="68" name="PlaceHolder 1"/>
          <p:cNvSpPr>
            <a:spLocks noGrp="1"/>
          </p:cNvSpPr>
          <p:nvPr>
            <p:ph type="subTitle"/>
          </p:nvPr>
        </p:nvSpPr>
        <p:spPr>
          <a:xfrm>
            <a:off x="402120" y="1269720"/>
            <a:ext cx="11196720" cy="3751560"/>
          </a:xfrm>
          <a:prstGeom prst="rect">
            <a:avLst/>
          </a:prstGeom>
          <a:noFill/>
          <a:ln w="0">
            <a:noFill/>
          </a:ln>
        </p:spPr>
        <p:txBody>
          <a:bodyPr lIns="91440" rIns="91440" tIns="45720" bIns="45720" anchor="t">
            <a:noAutofit/>
          </a:bodyPr>
          <a:p>
            <a:pPr marL="349200" indent="-349200" algn="just" defTabSz="914400">
              <a:lnSpc>
                <a:spcPct val="90000"/>
              </a:lnSpc>
              <a:spcBef>
                <a:spcPts val="1001"/>
              </a:spcBef>
              <a:buClr>
                <a:srgbClr val="000000"/>
              </a:buClr>
              <a:buFont typeface="Arial"/>
              <a:buChar char="•"/>
            </a:pPr>
            <a:r>
              <a:rPr b="1" lang="ru-RU" sz="2000" strike="noStrike" u="none">
                <a:solidFill>
                  <a:schemeClr val="dk1"/>
                </a:solidFill>
                <a:effectLst/>
                <a:uFillTx/>
                <a:latin typeface="Times New Roman"/>
                <a:ea typeface="Times New Roman"/>
              </a:rPr>
              <a:t>Проблемой получения качественных изображений с использованием РСА авиационного базирования является нестабильность траектории при съёмке</a:t>
            </a:r>
            <a:endParaRPr b="0" lang="ru-RU" sz="2000" strike="noStrike" u="none">
              <a:solidFill>
                <a:srgbClr val="000000"/>
              </a:solidFill>
              <a:effectLst/>
              <a:uFillTx/>
              <a:latin typeface="Arial"/>
            </a:endParaRPr>
          </a:p>
          <a:p>
            <a:pPr marL="349200" indent="-349200" algn="just" defTabSz="914400">
              <a:lnSpc>
                <a:spcPct val="90000"/>
              </a:lnSpc>
              <a:spcBef>
                <a:spcPts val="1001"/>
              </a:spcBef>
              <a:buClr>
                <a:srgbClr val="000000"/>
              </a:buClr>
              <a:buFont typeface="Arial"/>
              <a:buChar char="•"/>
            </a:pPr>
            <a:r>
              <a:rPr b="1" lang="ru-RU" sz="2000" strike="noStrike" u="none">
                <a:solidFill>
                  <a:schemeClr val="dk1"/>
                </a:solidFill>
                <a:effectLst/>
                <a:uFillTx/>
                <a:latin typeface="Times New Roman"/>
                <a:ea typeface="Times New Roman"/>
              </a:rPr>
              <a:t>Традиционным способом решения является вычислительно-затратная процедура автофокусировки</a:t>
            </a:r>
            <a:endParaRPr b="0" lang="ru-RU" sz="2000" strike="noStrike" u="none">
              <a:solidFill>
                <a:srgbClr val="000000"/>
              </a:solidFill>
              <a:effectLst/>
              <a:uFillTx/>
              <a:latin typeface="Arial"/>
            </a:endParaRPr>
          </a:p>
          <a:p>
            <a:pPr marL="349200" indent="-349200" algn="just" defTabSz="914400">
              <a:lnSpc>
                <a:spcPct val="90000"/>
              </a:lnSpc>
              <a:spcBef>
                <a:spcPts val="1001"/>
              </a:spcBef>
              <a:buClr>
                <a:srgbClr val="000000"/>
              </a:buClr>
              <a:buFont typeface="Arial"/>
              <a:buChar char="•"/>
            </a:pPr>
            <a:r>
              <a:rPr b="1" lang="ru-RU" sz="2000" strike="noStrike" u="none">
                <a:solidFill>
                  <a:schemeClr val="dk1"/>
                </a:solidFill>
                <a:effectLst/>
                <a:uFillTx/>
                <a:latin typeface="Times New Roman"/>
                <a:ea typeface="Times New Roman"/>
              </a:rPr>
              <a:t>Миниатюризация и совершенствование инерциальных систем и высокоточных средств местоопределения позволяет использовать информацию о траектории носителя РСА при компенсации траекторных искажений</a:t>
            </a:r>
            <a:endParaRPr b="0" lang="ru-RU" sz="2000" strike="noStrike" u="none">
              <a:solidFill>
                <a:srgbClr val="000000"/>
              </a:solidFill>
              <a:effectLst/>
              <a:uFillTx/>
              <a:latin typeface="Arial"/>
            </a:endParaRPr>
          </a:p>
        </p:txBody>
      </p:sp>
      <p:sp>
        <p:nvSpPr>
          <p:cNvPr id="69" name="Google Shape;98;p14"/>
          <p:cNvSpPr/>
          <p:nvPr/>
        </p:nvSpPr>
        <p:spPr>
          <a:xfrm>
            <a:off x="3633480" y="6227640"/>
            <a:ext cx="6477840" cy="315000"/>
          </a:xfrm>
          <a:prstGeom prst="rect">
            <a:avLst/>
          </a:prstGeom>
          <a:noFill/>
          <a:ln w="0">
            <a:noFill/>
          </a:ln>
        </p:spPr>
        <p:style>
          <a:lnRef idx="0"/>
          <a:fillRef idx="0"/>
          <a:effectRef idx="0"/>
          <a:fontRef idx="minor"/>
        </p:style>
        <p:txBody>
          <a:bodyPr lIns="90000" rIns="90000" tIns="46800" bIns="46800" anchor="t">
            <a:noAutofit/>
          </a:bodyPr>
          <a:p>
            <a:pPr defTabSz="914400">
              <a:lnSpc>
                <a:spcPct val="100000"/>
              </a:lnSpc>
              <a:tabLst>
                <a:tab algn="l" pos="0"/>
              </a:tabLst>
            </a:pPr>
            <a:r>
              <a:rPr b="0" i="1" lang="en-US" sz="1800" strike="noStrike" u="none">
                <a:solidFill>
                  <a:schemeClr val="dk1"/>
                </a:solidFill>
                <a:effectLst/>
                <a:uFillTx/>
                <a:latin typeface="Calibri"/>
                <a:ea typeface="Calibri"/>
              </a:rPr>
              <a:t>Несфокусированное и исправленное изображения</a:t>
            </a:r>
            <a:endParaRPr b="0" lang="ru-RU" sz="1800" strike="noStrike" u="none">
              <a:solidFill>
                <a:srgbClr val="000000"/>
              </a:solidFill>
              <a:effectLst/>
              <a:uFillTx/>
              <a:latin typeface="Arial"/>
            </a:endParaRPr>
          </a:p>
        </p:txBody>
      </p:sp>
      <p:pic>
        <p:nvPicPr>
          <p:cNvPr id="70" name="Google Shape;99;p14" descr=""/>
          <p:cNvPicPr/>
          <p:nvPr/>
        </p:nvPicPr>
        <p:blipFill>
          <a:blip r:embed="rId3"/>
          <a:stretch/>
        </p:blipFill>
        <p:spPr>
          <a:xfrm>
            <a:off x="3499200" y="3642480"/>
            <a:ext cx="5484960" cy="2583720"/>
          </a:xfrm>
          <a:prstGeom prst="rect">
            <a:avLst/>
          </a:prstGeom>
          <a:noFill/>
          <a:ln w="0">
            <a:noFill/>
          </a:ln>
        </p:spPr>
      </p:pic>
      <p:sp>
        <p:nvSpPr>
          <p:cNvPr id="71" name=""/>
          <p:cNvSpPr/>
          <p:nvPr/>
        </p:nvSpPr>
        <p:spPr>
          <a:xfrm>
            <a:off x="11700000" y="6232680"/>
            <a:ext cx="1314360" cy="42804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fld id="{07DF97FA-16D5-4CC4-AAB9-5C6D23B953B0}" type="slidenum">
              <a:rPr b="0" lang="ru-RU" sz="2400" strike="noStrike" u="none">
                <a:solidFill>
                  <a:srgbClr val="000000"/>
                </a:solidFill>
                <a:effectLst/>
                <a:uFillTx/>
                <a:latin typeface="Times New Roman"/>
              </a:rPr>
              <a:t>&lt;номер&gt;</a:t>
            </a:fld>
            <a:endParaRPr b="0" lang="ru-RU" sz="24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2" name="Google Shape;104;p15"/>
          <p:cNvSpPr/>
          <p:nvPr/>
        </p:nvSpPr>
        <p:spPr>
          <a:xfrm>
            <a:off x="2697840" y="183960"/>
            <a:ext cx="7087320" cy="829440"/>
          </a:xfrm>
          <a:prstGeom prst="rect">
            <a:avLst/>
          </a:prstGeom>
          <a:noFill/>
          <a:ln w="0">
            <a:noFill/>
          </a:ln>
        </p:spPr>
        <p:style>
          <a:lnRef idx="0"/>
          <a:fillRef idx="0"/>
          <a:effectRef idx="0"/>
          <a:fontRef idx="minor"/>
        </p:style>
        <p:txBody>
          <a:bodyPr lIns="90000" rIns="90000" tIns="45000" bIns="45000" anchor="t">
            <a:noAutofit/>
          </a:bodyPr>
          <a:p>
            <a:pPr algn="ctr" defTabSz="914400">
              <a:lnSpc>
                <a:spcPct val="100000"/>
              </a:lnSpc>
              <a:tabLst>
                <a:tab algn="l" pos="0"/>
              </a:tabLst>
            </a:pPr>
            <a:r>
              <a:rPr b="1" lang="ru-RU" sz="2800" strike="noStrike" u="none">
                <a:solidFill>
                  <a:srgbClr val="000000"/>
                </a:solidFill>
                <a:effectLst/>
                <a:uFillTx/>
                <a:latin typeface="Times New Roman"/>
                <a:ea typeface="Times New Roman"/>
              </a:rPr>
              <a:t>Актуальность темы работы</a:t>
            </a:r>
            <a:r>
              <a:rPr b="1" lang="en-US" sz="2800" strike="noStrike" u="none">
                <a:solidFill>
                  <a:srgbClr val="000000"/>
                </a:solidFill>
                <a:effectLst/>
                <a:uFillTx/>
                <a:latin typeface="Times New Roman"/>
                <a:ea typeface="Times New Roman"/>
              </a:rPr>
              <a:t> </a:t>
            </a:r>
            <a:endParaRPr b="0" lang="ru-RU" sz="2800" strike="noStrike" u="none">
              <a:solidFill>
                <a:srgbClr val="000000"/>
              </a:solidFill>
              <a:effectLst/>
              <a:uFillTx/>
              <a:latin typeface="Arial"/>
            </a:endParaRPr>
          </a:p>
        </p:txBody>
      </p:sp>
      <p:pic>
        <p:nvPicPr>
          <p:cNvPr id="73" name="Google Shape;105;p15" descr=""/>
          <p:cNvPicPr/>
          <p:nvPr/>
        </p:nvPicPr>
        <p:blipFill>
          <a:blip r:embed="rId1"/>
          <a:stretch/>
        </p:blipFill>
        <p:spPr>
          <a:xfrm>
            <a:off x="10112760" y="-176760"/>
            <a:ext cx="2139480" cy="1445040"/>
          </a:xfrm>
          <a:prstGeom prst="rect">
            <a:avLst/>
          </a:prstGeom>
          <a:noFill/>
          <a:ln w="0">
            <a:noFill/>
          </a:ln>
        </p:spPr>
      </p:pic>
      <p:pic>
        <p:nvPicPr>
          <p:cNvPr id="74" name="Google Shape;106;p15" descr=""/>
          <p:cNvPicPr/>
          <p:nvPr/>
        </p:nvPicPr>
        <p:blipFill>
          <a:blip r:embed="rId2"/>
          <a:stretch/>
        </p:blipFill>
        <p:spPr>
          <a:xfrm>
            <a:off x="290520" y="318960"/>
            <a:ext cx="1384200" cy="472320"/>
          </a:xfrm>
          <a:prstGeom prst="rect">
            <a:avLst/>
          </a:prstGeom>
          <a:noFill/>
          <a:ln w="0">
            <a:noFill/>
          </a:ln>
        </p:spPr>
      </p:pic>
      <p:sp>
        <p:nvSpPr>
          <p:cNvPr id="75" name="PlaceHolder 1"/>
          <p:cNvSpPr>
            <a:spLocks noGrp="1"/>
          </p:cNvSpPr>
          <p:nvPr>
            <p:ph type="subTitle"/>
          </p:nvPr>
        </p:nvSpPr>
        <p:spPr>
          <a:xfrm>
            <a:off x="1599120" y="1269720"/>
            <a:ext cx="8768520" cy="3751560"/>
          </a:xfrm>
          <a:prstGeom prst="rect">
            <a:avLst/>
          </a:prstGeom>
          <a:noFill/>
          <a:ln w="0">
            <a:noFill/>
          </a:ln>
        </p:spPr>
        <p:txBody>
          <a:bodyPr lIns="91440" rIns="91440" tIns="45720" bIns="45720" anchor="t">
            <a:noAutofit/>
          </a:bodyPr>
          <a:p>
            <a:pPr algn="just" defTabSz="914400">
              <a:lnSpc>
                <a:spcPct val="90000"/>
              </a:lnSpc>
              <a:spcBef>
                <a:spcPts val="1001"/>
              </a:spcBef>
              <a:tabLst>
                <a:tab algn="l" pos="0"/>
              </a:tabLst>
            </a:pPr>
            <a:r>
              <a:rPr b="1" lang="ru-RU" sz="2000" strike="noStrike" u="none">
                <a:solidFill>
                  <a:schemeClr val="dk1"/>
                </a:solidFill>
                <a:effectLst/>
                <a:uFillTx/>
                <a:latin typeface="Times New Roman"/>
                <a:ea typeface="Times New Roman"/>
              </a:rPr>
              <a:t>Цель: Исправление траекторных нестабильностей с помощью использования траекторной информации при синтезе радиолокационных изображений (РЛИ)</a:t>
            </a:r>
            <a:endParaRPr b="0" lang="ru-RU" sz="2000" strike="noStrike" u="none">
              <a:solidFill>
                <a:srgbClr val="000000"/>
              </a:solidFill>
              <a:effectLst/>
              <a:uFillTx/>
              <a:latin typeface="Arial"/>
            </a:endParaRPr>
          </a:p>
          <a:p>
            <a:pPr algn="just" defTabSz="914400">
              <a:lnSpc>
                <a:spcPct val="90000"/>
              </a:lnSpc>
              <a:spcBef>
                <a:spcPts val="1001"/>
              </a:spcBef>
              <a:tabLst>
                <a:tab algn="l" pos="0"/>
              </a:tabLst>
            </a:pPr>
            <a:endParaRPr b="0" lang="ru-RU" sz="2000" strike="noStrike" u="none">
              <a:solidFill>
                <a:srgbClr val="000000"/>
              </a:solidFill>
              <a:effectLst/>
              <a:uFillTx/>
              <a:latin typeface="Arial"/>
            </a:endParaRPr>
          </a:p>
          <a:p>
            <a:pPr algn="just" defTabSz="914400">
              <a:lnSpc>
                <a:spcPct val="90000"/>
              </a:lnSpc>
              <a:spcBef>
                <a:spcPts val="1001"/>
              </a:spcBef>
              <a:tabLst>
                <a:tab algn="l" pos="0"/>
              </a:tabLst>
            </a:pPr>
            <a:r>
              <a:rPr b="1" lang="ru-RU" sz="2000" strike="noStrike" u="none">
                <a:solidFill>
                  <a:schemeClr val="dk1"/>
                </a:solidFill>
                <a:effectLst/>
                <a:uFillTx/>
                <a:latin typeface="Times New Roman"/>
                <a:ea typeface="Times New Roman"/>
              </a:rPr>
              <a:t>Объект исследования: траекторные нестабильности (ТН)</a:t>
            </a:r>
            <a:endParaRPr b="0" lang="ru-RU" sz="2000" strike="noStrike" u="none">
              <a:solidFill>
                <a:srgbClr val="000000"/>
              </a:solidFill>
              <a:effectLst/>
              <a:uFillTx/>
              <a:latin typeface="Arial"/>
            </a:endParaRPr>
          </a:p>
          <a:p>
            <a:pPr algn="just" defTabSz="914400">
              <a:lnSpc>
                <a:spcPct val="90000"/>
              </a:lnSpc>
              <a:spcBef>
                <a:spcPts val="1001"/>
              </a:spcBef>
              <a:tabLst>
                <a:tab algn="l" pos="0"/>
              </a:tabLst>
            </a:pPr>
            <a:r>
              <a:rPr b="1" lang="ru-RU" sz="2000" strike="noStrike" u="none">
                <a:solidFill>
                  <a:schemeClr val="dk1"/>
                </a:solidFill>
                <a:effectLst/>
                <a:uFillTx/>
                <a:latin typeface="Times New Roman"/>
                <a:ea typeface="Times New Roman"/>
              </a:rPr>
              <a:t>Предмет исследования: подходы к компенсации ТН</a:t>
            </a:r>
            <a:endParaRPr b="0" lang="ru-RU" sz="2000" strike="noStrike" u="none">
              <a:solidFill>
                <a:srgbClr val="000000"/>
              </a:solidFill>
              <a:effectLst/>
              <a:uFillTx/>
              <a:latin typeface="Arial"/>
            </a:endParaRPr>
          </a:p>
        </p:txBody>
      </p:sp>
      <p:sp>
        <p:nvSpPr>
          <p:cNvPr id="76" name=""/>
          <p:cNvSpPr/>
          <p:nvPr/>
        </p:nvSpPr>
        <p:spPr>
          <a:xfrm>
            <a:off x="11700000" y="6233040"/>
            <a:ext cx="1314360" cy="42804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fld id="{87205899-D05B-44D2-8F86-D12E31508978}" type="slidenum">
              <a:rPr b="0" lang="ru-RU" sz="2400" strike="noStrike" u="none">
                <a:solidFill>
                  <a:srgbClr val="000000"/>
                </a:solidFill>
                <a:effectLst/>
                <a:uFillTx/>
                <a:latin typeface="Times New Roman"/>
              </a:rPr>
              <a:t>&lt;номер&gt;</a:t>
            </a:fld>
            <a:endParaRPr b="0" lang="ru-RU" sz="24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7" name="Google Shape;104;p15"/>
          <p:cNvSpPr/>
          <p:nvPr/>
        </p:nvSpPr>
        <p:spPr>
          <a:xfrm>
            <a:off x="2697840" y="183960"/>
            <a:ext cx="7087320" cy="829440"/>
          </a:xfrm>
          <a:prstGeom prst="rect">
            <a:avLst/>
          </a:prstGeom>
          <a:noFill/>
          <a:ln w="0">
            <a:noFill/>
          </a:ln>
        </p:spPr>
        <p:style>
          <a:lnRef idx="0"/>
          <a:fillRef idx="0"/>
          <a:effectRef idx="0"/>
          <a:fontRef idx="minor"/>
        </p:style>
        <p:txBody>
          <a:bodyPr lIns="90000" rIns="90000" tIns="45000" bIns="45000" anchor="t">
            <a:noAutofit/>
          </a:bodyPr>
          <a:p>
            <a:pPr algn="ctr" defTabSz="914400">
              <a:lnSpc>
                <a:spcPct val="100000"/>
              </a:lnSpc>
              <a:tabLst>
                <a:tab algn="l" pos="0"/>
              </a:tabLst>
            </a:pPr>
            <a:r>
              <a:rPr b="1" lang="ru-RU" sz="2800" strike="noStrike" u="none">
                <a:solidFill>
                  <a:srgbClr val="000000"/>
                </a:solidFill>
                <a:effectLst/>
                <a:uFillTx/>
                <a:latin typeface="Times New Roman"/>
                <a:ea typeface="Times New Roman"/>
              </a:rPr>
              <a:t>Цель и задачи исследования</a:t>
            </a:r>
            <a:endParaRPr b="0" lang="ru-RU" sz="2800" strike="noStrike" u="none">
              <a:solidFill>
                <a:srgbClr val="000000"/>
              </a:solidFill>
              <a:effectLst/>
              <a:uFillTx/>
              <a:latin typeface="Arial"/>
            </a:endParaRPr>
          </a:p>
        </p:txBody>
      </p:sp>
      <p:pic>
        <p:nvPicPr>
          <p:cNvPr id="78" name="Google Shape;105;p15" descr=""/>
          <p:cNvPicPr/>
          <p:nvPr/>
        </p:nvPicPr>
        <p:blipFill>
          <a:blip r:embed="rId1"/>
          <a:stretch/>
        </p:blipFill>
        <p:spPr>
          <a:xfrm>
            <a:off x="10112760" y="-176760"/>
            <a:ext cx="2139480" cy="1445040"/>
          </a:xfrm>
          <a:prstGeom prst="rect">
            <a:avLst/>
          </a:prstGeom>
          <a:noFill/>
          <a:ln w="0">
            <a:noFill/>
          </a:ln>
        </p:spPr>
      </p:pic>
      <p:pic>
        <p:nvPicPr>
          <p:cNvPr id="79" name="Google Shape;106;p15" descr=""/>
          <p:cNvPicPr/>
          <p:nvPr/>
        </p:nvPicPr>
        <p:blipFill>
          <a:blip r:embed="rId2"/>
          <a:stretch/>
        </p:blipFill>
        <p:spPr>
          <a:xfrm>
            <a:off x="290520" y="318960"/>
            <a:ext cx="1384200" cy="472320"/>
          </a:xfrm>
          <a:prstGeom prst="rect">
            <a:avLst/>
          </a:prstGeom>
          <a:noFill/>
          <a:ln w="0">
            <a:noFill/>
          </a:ln>
        </p:spPr>
      </p:pic>
      <p:sp>
        <p:nvSpPr>
          <p:cNvPr id="80" name="PlaceHolder 1"/>
          <p:cNvSpPr>
            <a:spLocks noGrp="1"/>
          </p:cNvSpPr>
          <p:nvPr>
            <p:ph type="subTitle"/>
          </p:nvPr>
        </p:nvSpPr>
        <p:spPr>
          <a:xfrm>
            <a:off x="1599120" y="1269720"/>
            <a:ext cx="8768520" cy="3751560"/>
          </a:xfrm>
          <a:prstGeom prst="rect">
            <a:avLst/>
          </a:prstGeom>
          <a:noFill/>
          <a:ln w="0">
            <a:noFill/>
          </a:ln>
        </p:spPr>
        <p:txBody>
          <a:bodyPr lIns="91440" rIns="91440" tIns="45720" bIns="45720" anchor="t">
            <a:noAutofit/>
          </a:bodyPr>
          <a:p>
            <a:pPr algn="just" defTabSz="914400">
              <a:lnSpc>
                <a:spcPct val="90000"/>
              </a:lnSpc>
              <a:spcBef>
                <a:spcPts val="1001"/>
              </a:spcBef>
              <a:tabLst>
                <a:tab algn="l" pos="0"/>
              </a:tabLst>
            </a:pPr>
            <a:r>
              <a:rPr b="1" lang="ru-RU" sz="2000" strike="noStrike" u="none">
                <a:solidFill>
                  <a:schemeClr val="dk1"/>
                </a:solidFill>
                <a:effectLst/>
                <a:uFillTx/>
                <a:latin typeface="Times New Roman"/>
                <a:ea typeface="Times New Roman"/>
              </a:rPr>
              <a:t>Задачи:</a:t>
            </a:r>
            <a:endParaRPr b="0" lang="ru-RU" sz="2000" strike="noStrike" u="none">
              <a:solidFill>
                <a:srgbClr val="000000"/>
              </a:solidFill>
              <a:effectLst/>
              <a:uFillTx/>
              <a:latin typeface="Arial"/>
            </a:endParaRPr>
          </a:p>
          <a:p>
            <a:pPr marL="457200" indent="-457200" algn="just" defTabSz="914400">
              <a:lnSpc>
                <a:spcPct val="90000"/>
              </a:lnSpc>
              <a:spcBef>
                <a:spcPts val="1001"/>
              </a:spcBef>
              <a:buClr>
                <a:srgbClr val="000000"/>
              </a:buClr>
              <a:buFont typeface="Arial"/>
              <a:buAutoNum type="arabicPeriod"/>
              <a:tabLst>
                <a:tab algn="l" pos="0"/>
              </a:tabLst>
            </a:pPr>
            <a:r>
              <a:rPr b="1" lang="ru-RU" sz="2000" strike="noStrike" u="none">
                <a:solidFill>
                  <a:schemeClr val="dk1"/>
                </a:solidFill>
                <a:effectLst/>
                <a:uFillTx/>
                <a:latin typeface="Times New Roman"/>
                <a:ea typeface="Times New Roman"/>
              </a:rPr>
              <a:t>Проанализировать существующие подходы к компенсации траекторных нестабильностей</a:t>
            </a:r>
            <a:endParaRPr b="0" lang="ru-RU" sz="2000" strike="noStrike" u="none">
              <a:solidFill>
                <a:srgbClr val="000000"/>
              </a:solidFill>
              <a:effectLst/>
              <a:uFillTx/>
              <a:latin typeface="Arial"/>
            </a:endParaRPr>
          </a:p>
          <a:p>
            <a:pPr marL="457200" indent="-457200" algn="just" defTabSz="914400">
              <a:lnSpc>
                <a:spcPct val="90000"/>
              </a:lnSpc>
              <a:spcBef>
                <a:spcPts val="1001"/>
              </a:spcBef>
              <a:buClr>
                <a:srgbClr val="000000"/>
              </a:buClr>
              <a:buFont typeface="Arial"/>
              <a:buAutoNum type="arabicPeriod"/>
              <a:tabLst>
                <a:tab algn="l" pos="0"/>
              </a:tabLst>
            </a:pPr>
            <a:r>
              <a:rPr b="1" lang="ru-RU" sz="2000" strike="noStrike" u="none">
                <a:solidFill>
                  <a:schemeClr val="dk1"/>
                </a:solidFill>
                <a:effectLst/>
                <a:uFillTx/>
                <a:latin typeface="Times New Roman"/>
                <a:ea typeface="Times New Roman"/>
              </a:rPr>
              <a:t>Реализовать модель отражённого сигнала РСА от точечных целей</a:t>
            </a:r>
            <a:endParaRPr b="0" lang="ru-RU" sz="2000" strike="noStrike" u="none">
              <a:solidFill>
                <a:srgbClr val="000000"/>
              </a:solidFill>
              <a:effectLst/>
              <a:uFillTx/>
              <a:latin typeface="Arial"/>
            </a:endParaRPr>
          </a:p>
          <a:p>
            <a:pPr marL="457200" indent="-457200" algn="just" defTabSz="914400">
              <a:lnSpc>
                <a:spcPct val="90000"/>
              </a:lnSpc>
              <a:spcBef>
                <a:spcPts val="1001"/>
              </a:spcBef>
              <a:buClr>
                <a:srgbClr val="000000"/>
              </a:buClr>
              <a:buFont typeface="Arial"/>
              <a:buAutoNum type="arabicPeriod"/>
              <a:tabLst>
                <a:tab algn="l" pos="0"/>
              </a:tabLst>
            </a:pPr>
            <a:r>
              <a:rPr b="1" lang="ru-RU" sz="2000" strike="noStrike" u="none">
                <a:solidFill>
                  <a:schemeClr val="dk1"/>
                </a:solidFill>
                <a:effectLst/>
                <a:uFillTx/>
                <a:latin typeface="Times New Roman"/>
                <a:ea typeface="Times New Roman"/>
              </a:rPr>
              <a:t>Реализовать дальностно-доплеровский алгоритм синтеза РЛИ и процедуры компенсации траекторных отклонений</a:t>
            </a:r>
            <a:endParaRPr b="0" lang="ru-RU" sz="2000" strike="noStrike" u="none">
              <a:solidFill>
                <a:srgbClr val="000000"/>
              </a:solidFill>
              <a:effectLst/>
              <a:uFillTx/>
              <a:latin typeface="Arial"/>
            </a:endParaRPr>
          </a:p>
          <a:p>
            <a:pPr marL="457200" indent="-457200" algn="just" defTabSz="914400">
              <a:lnSpc>
                <a:spcPct val="90000"/>
              </a:lnSpc>
              <a:spcBef>
                <a:spcPts val="1001"/>
              </a:spcBef>
              <a:buClr>
                <a:srgbClr val="000000"/>
              </a:buClr>
              <a:buFont typeface="Arial"/>
              <a:buAutoNum type="arabicPeriod"/>
              <a:tabLst>
                <a:tab algn="l" pos="0"/>
              </a:tabLst>
            </a:pPr>
            <a:r>
              <a:rPr b="1" lang="ru-RU" sz="2000" strike="noStrike" u="none">
                <a:solidFill>
                  <a:schemeClr val="dk1"/>
                </a:solidFill>
                <a:effectLst/>
                <a:uFillTx/>
                <a:latin typeface="Times New Roman"/>
                <a:ea typeface="Times New Roman"/>
              </a:rPr>
              <a:t>Провести анализ качества реализованных алгоритмов коррекции траекторных искажений по модельным радиолокационным и навигационным данным.</a:t>
            </a:r>
            <a:endParaRPr b="0" lang="ru-RU" sz="2000" strike="noStrike" u="none">
              <a:solidFill>
                <a:srgbClr val="000000"/>
              </a:solidFill>
              <a:effectLst/>
              <a:uFillTx/>
              <a:latin typeface="Arial"/>
            </a:endParaRPr>
          </a:p>
        </p:txBody>
      </p:sp>
      <p:sp>
        <p:nvSpPr>
          <p:cNvPr id="81" name=""/>
          <p:cNvSpPr/>
          <p:nvPr/>
        </p:nvSpPr>
        <p:spPr>
          <a:xfrm>
            <a:off x="11700000" y="6233040"/>
            <a:ext cx="1314360" cy="42804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fld id="{0A12C631-E2F1-4896-B3BE-6CA6D238F5B6}" type="slidenum">
              <a:rPr b="0" lang="ru-RU" sz="2400" strike="noStrike" u="none">
                <a:solidFill>
                  <a:srgbClr val="000000"/>
                </a:solidFill>
                <a:effectLst/>
                <a:uFillTx/>
                <a:latin typeface="Times New Roman"/>
              </a:rPr>
              <a:t>&lt;номер&gt;</a:t>
            </a:fld>
            <a:endParaRPr b="0" lang="ru-RU" sz="24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2" name="Google Shape;104;p15"/>
          <p:cNvSpPr/>
          <p:nvPr/>
        </p:nvSpPr>
        <p:spPr>
          <a:xfrm>
            <a:off x="2697840" y="183960"/>
            <a:ext cx="7087320" cy="829440"/>
          </a:xfrm>
          <a:prstGeom prst="rect">
            <a:avLst/>
          </a:prstGeom>
          <a:noFill/>
          <a:ln w="0">
            <a:noFill/>
          </a:ln>
        </p:spPr>
        <p:style>
          <a:lnRef idx="0"/>
          <a:fillRef idx="0"/>
          <a:effectRef idx="0"/>
          <a:fontRef idx="minor"/>
        </p:style>
        <p:txBody>
          <a:bodyPr lIns="90000" rIns="90000" tIns="45000" bIns="45000" anchor="t">
            <a:noAutofit/>
          </a:bodyPr>
          <a:p>
            <a:pPr algn="ctr" defTabSz="914400">
              <a:lnSpc>
                <a:spcPct val="100000"/>
              </a:lnSpc>
              <a:tabLst>
                <a:tab algn="l" pos="0"/>
              </a:tabLst>
            </a:pPr>
            <a:r>
              <a:rPr b="1" lang="ru-RU" sz="2800" strike="noStrike" u="none">
                <a:solidFill>
                  <a:srgbClr val="000000"/>
                </a:solidFill>
                <a:effectLst/>
                <a:uFillTx/>
                <a:latin typeface="Times New Roman"/>
                <a:ea typeface="Times New Roman"/>
              </a:rPr>
              <a:t>Цель и задачи исследования</a:t>
            </a:r>
            <a:endParaRPr b="0" lang="ru-RU" sz="2800" strike="noStrike" u="none">
              <a:solidFill>
                <a:srgbClr val="000000"/>
              </a:solidFill>
              <a:effectLst/>
              <a:uFillTx/>
              <a:latin typeface="Arial"/>
            </a:endParaRPr>
          </a:p>
        </p:txBody>
      </p:sp>
      <p:pic>
        <p:nvPicPr>
          <p:cNvPr id="83" name="Google Shape;105;p15" descr=""/>
          <p:cNvPicPr/>
          <p:nvPr/>
        </p:nvPicPr>
        <p:blipFill>
          <a:blip r:embed="rId1"/>
          <a:stretch/>
        </p:blipFill>
        <p:spPr>
          <a:xfrm>
            <a:off x="10112760" y="-176760"/>
            <a:ext cx="2139480" cy="1445040"/>
          </a:xfrm>
          <a:prstGeom prst="rect">
            <a:avLst/>
          </a:prstGeom>
          <a:noFill/>
          <a:ln w="0">
            <a:noFill/>
          </a:ln>
        </p:spPr>
      </p:pic>
      <p:pic>
        <p:nvPicPr>
          <p:cNvPr id="84" name="Google Shape;106;p15" descr=""/>
          <p:cNvPicPr/>
          <p:nvPr/>
        </p:nvPicPr>
        <p:blipFill>
          <a:blip r:embed="rId2"/>
          <a:stretch/>
        </p:blipFill>
        <p:spPr>
          <a:xfrm>
            <a:off x="290520" y="318960"/>
            <a:ext cx="1384200" cy="472320"/>
          </a:xfrm>
          <a:prstGeom prst="rect">
            <a:avLst/>
          </a:prstGeom>
          <a:noFill/>
          <a:ln w="0">
            <a:noFill/>
          </a:ln>
        </p:spPr>
      </p:pic>
      <p:sp>
        <p:nvSpPr>
          <p:cNvPr id="85" name="PlaceHolder 1"/>
          <p:cNvSpPr>
            <a:spLocks noGrp="1"/>
          </p:cNvSpPr>
          <p:nvPr>
            <p:ph type="subTitle"/>
          </p:nvPr>
        </p:nvSpPr>
        <p:spPr>
          <a:xfrm>
            <a:off x="1599120" y="1269720"/>
            <a:ext cx="8768520" cy="4777200"/>
          </a:xfrm>
          <a:prstGeom prst="rect">
            <a:avLst/>
          </a:prstGeom>
          <a:noFill/>
          <a:ln w="0">
            <a:noFill/>
          </a:ln>
        </p:spPr>
        <p:txBody>
          <a:bodyPr lIns="91440" rIns="91440" tIns="45720" bIns="45720" anchor="t">
            <a:noAutofit/>
          </a:bodyPr>
          <a:p>
            <a:pPr marL="228600" indent="-228600" algn="just" defTabSz="914400">
              <a:lnSpc>
                <a:spcPct val="90000"/>
              </a:lnSpc>
              <a:spcBef>
                <a:spcPts val="1001"/>
              </a:spcBef>
              <a:buClr>
                <a:srgbClr val="000000"/>
              </a:buClr>
              <a:buFont typeface="Arial"/>
              <a:buChar char="•"/>
              <a:tabLst>
                <a:tab algn="l" pos="0"/>
              </a:tabLst>
            </a:pPr>
            <a:r>
              <a:rPr b="1" lang="ru-RU" sz="2000" strike="noStrike" u="none">
                <a:solidFill>
                  <a:schemeClr val="dk1"/>
                </a:solidFill>
                <a:effectLst/>
                <a:uFillTx/>
                <a:latin typeface="Times New Roman"/>
              </a:rPr>
              <a:t>Ввиду того, что проблема нестабильности траектории существенна для РСА авиационного базирования, на данный момент разработаны различные подходы к компенсации ТН, которые можно разделить на 2 класса:</a:t>
            </a:r>
            <a:endParaRPr b="0" lang="ru-RU" sz="2000" strike="noStrike" u="none">
              <a:solidFill>
                <a:srgbClr val="000000"/>
              </a:solidFill>
              <a:effectLst/>
              <a:uFillTx/>
              <a:latin typeface="Arial"/>
            </a:endParaRPr>
          </a:p>
          <a:p>
            <a:pPr marL="228600" indent="-228600" algn="just" defTabSz="914400">
              <a:lnSpc>
                <a:spcPct val="90000"/>
              </a:lnSpc>
              <a:spcBef>
                <a:spcPts val="1001"/>
              </a:spcBef>
              <a:buClr>
                <a:srgbClr val="000000"/>
              </a:buClr>
              <a:buFont typeface="Arial"/>
              <a:buChar char="•"/>
              <a:tabLst>
                <a:tab algn="l" pos="0"/>
              </a:tabLst>
            </a:pPr>
            <a:r>
              <a:rPr b="1" lang="ru-RU" sz="2000" strike="noStrike" u="none">
                <a:solidFill>
                  <a:schemeClr val="dk1"/>
                </a:solidFill>
                <a:effectLst/>
                <a:uFillTx/>
                <a:latin typeface="Times New Roman"/>
              </a:rPr>
              <a:t>1. Основанные на процедуре автофокусировки.</a:t>
            </a:r>
            <a:endParaRPr b="0" lang="ru-RU" sz="2000" strike="noStrike" u="none">
              <a:solidFill>
                <a:srgbClr val="000000"/>
              </a:solidFill>
              <a:effectLst/>
              <a:uFillTx/>
              <a:latin typeface="Arial"/>
            </a:endParaRPr>
          </a:p>
          <a:p>
            <a:pPr marL="228600" indent="-228600" algn="just" defTabSz="914400">
              <a:lnSpc>
                <a:spcPct val="90000"/>
              </a:lnSpc>
              <a:spcBef>
                <a:spcPts val="1001"/>
              </a:spcBef>
              <a:buClr>
                <a:srgbClr val="000000"/>
              </a:buClr>
              <a:buFont typeface="Arial"/>
              <a:buChar char="•"/>
              <a:tabLst>
                <a:tab algn="l" pos="0"/>
              </a:tabLst>
            </a:pPr>
            <a:r>
              <a:rPr b="1" lang="ru-RU" sz="2000" strike="noStrike" u="none">
                <a:solidFill>
                  <a:schemeClr val="dk1"/>
                </a:solidFill>
                <a:effectLst/>
                <a:uFillTx/>
                <a:latin typeface="Times New Roman"/>
              </a:rPr>
              <a:t>Данные методы являются классическим способом компенсации, их реализации представлены, например, в [1].</a:t>
            </a:r>
            <a:endParaRPr b="0" lang="ru-RU" sz="2000" strike="noStrike" u="none">
              <a:solidFill>
                <a:srgbClr val="000000"/>
              </a:solidFill>
              <a:effectLst/>
              <a:uFillTx/>
              <a:latin typeface="Arial"/>
            </a:endParaRPr>
          </a:p>
          <a:p>
            <a:pPr marL="228600" indent="-228600" algn="just" defTabSz="914400">
              <a:lnSpc>
                <a:spcPct val="90000"/>
              </a:lnSpc>
              <a:spcBef>
                <a:spcPts val="1001"/>
              </a:spcBef>
              <a:buClr>
                <a:srgbClr val="000000"/>
              </a:buClr>
              <a:buFont typeface="Arial"/>
              <a:buChar char="•"/>
              <a:tabLst>
                <a:tab algn="l" pos="0"/>
              </a:tabLst>
            </a:pPr>
            <a:r>
              <a:rPr b="1" lang="ru-RU" sz="2000" strike="noStrike" u="none">
                <a:solidFill>
                  <a:schemeClr val="dk1"/>
                </a:solidFill>
                <a:effectLst/>
                <a:uFillTx/>
                <a:latin typeface="Times New Roman"/>
              </a:rPr>
              <a:t>2. Основанные на применении фазовых множителей.</a:t>
            </a:r>
            <a:endParaRPr b="0" lang="ru-RU" sz="2000" strike="noStrike" u="none">
              <a:solidFill>
                <a:srgbClr val="000000"/>
              </a:solidFill>
              <a:effectLst/>
              <a:uFillTx/>
              <a:latin typeface="Arial"/>
            </a:endParaRPr>
          </a:p>
          <a:p>
            <a:pPr marL="228600" indent="-228600" algn="just" defTabSz="914400">
              <a:lnSpc>
                <a:spcPct val="90000"/>
              </a:lnSpc>
              <a:spcBef>
                <a:spcPts val="1001"/>
              </a:spcBef>
              <a:buClr>
                <a:srgbClr val="000000"/>
              </a:buClr>
              <a:buFont typeface="Arial"/>
              <a:buChar char="•"/>
              <a:tabLst>
                <a:tab algn="l" pos="0"/>
              </a:tabLst>
            </a:pPr>
            <a:r>
              <a:rPr b="1" lang="ru-RU" sz="2000" strike="noStrike" u="none">
                <a:solidFill>
                  <a:schemeClr val="dk1"/>
                </a:solidFill>
                <a:effectLst/>
                <a:uFillTx/>
                <a:latin typeface="Times New Roman"/>
              </a:rPr>
              <a:t>Данный подход основан на использовании навигационной информации о траектории носителя РСА и в последнее время получил активное развитие благодаря появлению достаточно точных навигационных систем. Различные алгоритмы, основанные на данном подходе, представлены в статьях [3], [5], [7].</a:t>
            </a:r>
            <a:endParaRPr b="0" lang="ru-RU" sz="2000" strike="noStrike" u="none">
              <a:solidFill>
                <a:srgbClr val="000000"/>
              </a:solidFill>
              <a:effectLst/>
              <a:uFillTx/>
              <a:latin typeface="Arial"/>
            </a:endParaRPr>
          </a:p>
          <a:p>
            <a:pPr marL="228600" indent="-228600" algn="just" defTabSz="914400">
              <a:lnSpc>
                <a:spcPct val="90000"/>
              </a:lnSpc>
              <a:spcBef>
                <a:spcPts val="1001"/>
              </a:spcBef>
              <a:buClr>
                <a:srgbClr val="000000"/>
              </a:buClr>
              <a:buFont typeface="Arial"/>
              <a:buChar char="•"/>
              <a:tabLst>
                <a:tab algn="l" pos="0"/>
              </a:tabLst>
            </a:pPr>
            <a:r>
              <a:rPr b="1" lang="ru-RU" sz="2000" strike="noStrike" u="none">
                <a:solidFill>
                  <a:schemeClr val="dk1"/>
                </a:solidFill>
                <a:effectLst/>
                <a:uFillTx/>
                <a:latin typeface="Times New Roman"/>
              </a:rPr>
              <a:t>В работе применяется именно такие методы как более актуальные. </a:t>
            </a:r>
            <a:endParaRPr b="0" lang="ru-RU" sz="2000" strike="noStrike" u="none">
              <a:solidFill>
                <a:srgbClr val="000000"/>
              </a:solidFill>
              <a:effectLst/>
              <a:uFillTx/>
              <a:latin typeface="Arial"/>
            </a:endParaRPr>
          </a:p>
          <a:p>
            <a:pPr algn="just" defTabSz="914400">
              <a:lnSpc>
                <a:spcPct val="90000"/>
              </a:lnSpc>
              <a:spcBef>
                <a:spcPts val="1001"/>
              </a:spcBef>
              <a:tabLst>
                <a:tab algn="l" pos="0"/>
              </a:tabLst>
            </a:pPr>
            <a:endParaRPr b="0" lang="ru-RU" sz="2000" strike="noStrike" u="none">
              <a:solidFill>
                <a:srgbClr val="000000"/>
              </a:solidFill>
              <a:effectLst/>
              <a:uFillTx/>
              <a:latin typeface="Arial"/>
            </a:endParaRPr>
          </a:p>
          <a:p>
            <a:pPr algn="just" defTabSz="914400">
              <a:lnSpc>
                <a:spcPct val="90000"/>
              </a:lnSpc>
              <a:spcBef>
                <a:spcPts val="1001"/>
              </a:spcBef>
              <a:tabLst>
                <a:tab algn="l" pos="0"/>
              </a:tabLst>
            </a:pPr>
            <a:endParaRPr b="0" lang="ru-RU" sz="2000" strike="noStrike" u="none">
              <a:solidFill>
                <a:srgbClr val="000000"/>
              </a:solidFill>
              <a:effectLst/>
              <a:uFillTx/>
              <a:latin typeface="Arial"/>
            </a:endParaRPr>
          </a:p>
        </p:txBody>
      </p:sp>
      <p:sp>
        <p:nvSpPr>
          <p:cNvPr id="86" name=""/>
          <p:cNvSpPr/>
          <p:nvPr/>
        </p:nvSpPr>
        <p:spPr>
          <a:xfrm>
            <a:off x="11700000" y="6233040"/>
            <a:ext cx="1314360" cy="42804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fld id="{716AECB4-0BBD-4854-81D1-B953DD90950A}" type="slidenum">
              <a:rPr b="0" lang="ru-RU" sz="2400" strike="noStrike" u="none">
                <a:solidFill>
                  <a:srgbClr val="000000"/>
                </a:solidFill>
                <a:effectLst/>
                <a:uFillTx/>
                <a:latin typeface="Times New Roman"/>
              </a:rPr>
              <a:t>&lt;номер&gt;</a:t>
            </a:fld>
            <a:endParaRPr b="0" lang="ru-RU" sz="24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7" name="Google Shape;104;p15"/>
          <p:cNvSpPr/>
          <p:nvPr/>
        </p:nvSpPr>
        <p:spPr>
          <a:xfrm>
            <a:off x="2697840" y="183960"/>
            <a:ext cx="7087320" cy="829440"/>
          </a:xfrm>
          <a:prstGeom prst="rect">
            <a:avLst/>
          </a:prstGeom>
          <a:noFill/>
          <a:ln w="0">
            <a:noFill/>
          </a:ln>
        </p:spPr>
        <p:style>
          <a:lnRef idx="0"/>
          <a:fillRef idx="0"/>
          <a:effectRef idx="0"/>
          <a:fontRef idx="minor"/>
        </p:style>
        <p:txBody>
          <a:bodyPr lIns="90000" rIns="90000" tIns="45000" bIns="45000" anchor="t">
            <a:noAutofit/>
          </a:bodyPr>
          <a:p>
            <a:pPr algn="ctr" defTabSz="914400">
              <a:lnSpc>
                <a:spcPct val="100000"/>
              </a:lnSpc>
              <a:tabLst>
                <a:tab algn="l" pos="0"/>
              </a:tabLst>
            </a:pPr>
            <a:r>
              <a:rPr b="1" lang="ru-RU" sz="2800" strike="noStrike" u="none">
                <a:solidFill>
                  <a:srgbClr val="000000"/>
                </a:solidFill>
                <a:effectLst/>
                <a:uFillTx/>
                <a:latin typeface="Times New Roman"/>
                <a:ea typeface="Times New Roman"/>
              </a:rPr>
              <a:t>Постановка задачи исследования</a:t>
            </a:r>
            <a:endParaRPr b="0" lang="ru-RU" sz="2800" strike="noStrike" u="none">
              <a:solidFill>
                <a:srgbClr val="000000"/>
              </a:solidFill>
              <a:effectLst/>
              <a:uFillTx/>
              <a:latin typeface="Arial"/>
            </a:endParaRPr>
          </a:p>
        </p:txBody>
      </p:sp>
      <p:pic>
        <p:nvPicPr>
          <p:cNvPr id="88" name="Google Shape;105;p15" descr=""/>
          <p:cNvPicPr/>
          <p:nvPr/>
        </p:nvPicPr>
        <p:blipFill>
          <a:blip r:embed="rId1"/>
          <a:stretch/>
        </p:blipFill>
        <p:spPr>
          <a:xfrm>
            <a:off x="10112760" y="-176760"/>
            <a:ext cx="2139480" cy="1445040"/>
          </a:xfrm>
          <a:prstGeom prst="rect">
            <a:avLst/>
          </a:prstGeom>
          <a:noFill/>
          <a:ln w="0">
            <a:noFill/>
          </a:ln>
        </p:spPr>
      </p:pic>
      <p:pic>
        <p:nvPicPr>
          <p:cNvPr id="89" name="Google Shape;106;p15" descr=""/>
          <p:cNvPicPr/>
          <p:nvPr/>
        </p:nvPicPr>
        <p:blipFill>
          <a:blip r:embed="rId2"/>
          <a:stretch/>
        </p:blipFill>
        <p:spPr>
          <a:xfrm>
            <a:off x="290520" y="318960"/>
            <a:ext cx="1384200" cy="472320"/>
          </a:xfrm>
          <a:prstGeom prst="rect">
            <a:avLst/>
          </a:prstGeom>
          <a:noFill/>
          <a:ln w="0">
            <a:noFill/>
          </a:ln>
        </p:spPr>
      </p:pic>
      <p:sp>
        <p:nvSpPr>
          <p:cNvPr id="90" name="PlaceHolder 1"/>
          <p:cNvSpPr>
            <a:spLocks noGrp="1"/>
          </p:cNvSpPr>
          <p:nvPr>
            <p:ph type="subTitle"/>
          </p:nvPr>
        </p:nvSpPr>
        <p:spPr>
          <a:xfrm>
            <a:off x="1599120" y="1269720"/>
            <a:ext cx="8768520" cy="3751560"/>
          </a:xfrm>
          <a:prstGeom prst="rect">
            <a:avLst/>
          </a:prstGeom>
          <a:noFill/>
          <a:ln w="0">
            <a:noFill/>
          </a:ln>
        </p:spPr>
        <p:txBody>
          <a:bodyPr lIns="91440" rIns="91440" tIns="45720" bIns="45720" anchor="t">
            <a:noAutofit/>
          </a:bodyPr>
          <a:p>
            <a:pPr algn="just" defTabSz="914400">
              <a:lnSpc>
                <a:spcPct val="90000"/>
              </a:lnSpc>
              <a:spcBef>
                <a:spcPts val="1001"/>
              </a:spcBef>
              <a:tabLst>
                <a:tab algn="l" pos="0"/>
              </a:tabLst>
            </a:pPr>
            <a:r>
              <a:rPr b="1" lang="ru-RU" sz="2000" strike="noStrike" u="none">
                <a:solidFill>
                  <a:schemeClr val="dk1"/>
                </a:solidFill>
                <a:effectLst/>
                <a:uFillTx/>
                <a:latin typeface="Times New Roman"/>
                <a:ea typeface="Times New Roman"/>
              </a:rPr>
              <a:t>Таким образом, для достижения заданной цели требуется:</a:t>
            </a:r>
            <a:endParaRPr b="0" lang="ru-RU" sz="2000" strike="noStrike" u="none">
              <a:solidFill>
                <a:srgbClr val="000000"/>
              </a:solidFill>
              <a:effectLst/>
              <a:uFillTx/>
              <a:latin typeface="Arial"/>
            </a:endParaRPr>
          </a:p>
          <a:p>
            <a:pPr marL="457200" indent="-457200" algn="just" defTabSz="914400">
              <a:lnSpc>
                <a:spcPct val="90000"/>
              </a:lnSpc>
              <a:spcBef>
                <a:spcPts val="1001"/>
              </a:spcBef>
              <a:buClr>
                <a:srgbClr val="000000"/>
              </a:buClr>
              <a:buFont typeface="Arial"/>
              <a:buChar char="•"/>
              <a:tabLst>
                <a:tab algn="l" pos="0"/>
              </a:tabLst>
            </a:pPr>
            <a:r>
              <a:rPr b="1" lang="ru-RU" sz="2000" strike="noStrike" u="none">
                <a:solidFill>
                  <a:schemeClr val="dk1"/>
                </a:solidFill>
                <a:effectLst/>
                <a:uFillTx/>
                <a:latin typeface="Times New Roman"/>
                <a:ea typeface="Times New Roman"/>
              </a:rPr>
              <a:t>Реализовать модель сигнала РСА и провести симуляции при различных входных параметрах</a:t>
            </a:r>
            <a:endParaRPr b="0" lang="ru-RU" sz="2000" strike="noStrike" u="none">
              <a:solidFill>
                <a:srgbClr val="000000"/>
              </a:solidFill>
              <a:effectLst/>
              <a:uFillTx/>
              <a:latin typeface="Arial"/>
            </a:endParaRPr>
          </a:p>
          <a:p>
            <a:pPr marL="457200" indent="-457200" algn="just" defTabSz="914400">
              <a:lnSpc>
                <a:spcPct val="90000"/>
              </a:lnSpc>
              <a:spcBef>
                <a:spcPts val="1001"/>
              </a:spcBef>
              <a:buClr>
                <a:srgbClr val="000000"/>
              </a:buClr>
              <a:buFont typeface="Arial"/>
              <a:buChar char="•"/>
              <a:tabLst>
                <a:tab algn="l" pos="0"/>
              </a:tabLst>
            </a:pPr>
            <a:r>
              <a:rPr b="1" lang="ru-RU" sz="2000" strike="noStrike" u="none">
                <a:solidFill>
                  <a:schemeClr val="dk1"/>
                </a:solidFill>
                <a:effectLst/>
                <a:uFillTx/>
                <a:latin typeface="Times New Roman"/>
                <a:ea typeface="Times New Roman"/>
              </a:rPr>
              <a:t>Определить критерий качества РЛИ на основании параметров функции отклика точечной цели</a:t>
            </a:r>
            <a:endParaRPr b="0" lang="ru-RU" sz="2000" strike="noStrike" u="none">
              <a:solidFill>
                <a:srgbClr val="000000"/>
              </a:solidFill>
              <a:effectLst/>
              <a:uFillTx/>
              <a:latin typeface="Arial"/>
            </a:endParaRPr>
          </a:p>
          <a:p>
            <a:pPr marL="457200" indent="-457200" algn="just" defTabSz="914400">
              <a:lnSpc>
                <a:spcPct val="90000"/>
              </a:lnSpc>
              <a:spcBef>
                <a:spcPts val="1001"/>
              </a:spcBef>
              <a:buClr>
                <a:srgbClr val="000000"/>
              </a:buClr>
              <a:buFont typeface="Arial"/>
              <a:buChar char="•"/>
              <a:tabLst>
                <a:tab algn="l" pos="0"/>
              </a:tabLst>
            </a:pPr>
            <a:r>
              <a:rPr b="1" lang="ru-RU" sz="2000" strike="noStrike" u="none">
                <a:solidFill>
                  <a:schemeClr val="dk1"/>
                </a:solidFill>
                <a:effectLst/>
                <a:uFillTx/>
                <a:latin typeface="Times New Roman"/>
                <a:ea typeface="Times New Roman"/>
              </a:rPr>
              <a:t>На основании данного критерия провести анализ работы алгоритмов компенсации и пределы их применимости</a:t>
            </a:r>
            <a:endParaRPr b="0" lang="ru-RU" sz="2000" strike="noStrike" u="none">
              <a:solidFill>
                <a:srgbClr val="000000"/>
              </a:solidFill>
              <a:effectLst/>
              <a:uFillTx/>
              <a:latin typeface="Arial"/>
            </a:endParaRPr>
          </a:p>
        </p:txBody>
      </p:sp>
      <p:sp>
        <p:nvSpPr>
          <p:cNvPr id="91" name=""/>
          <p:cNvSpPr/>
          <p:nvPr/>
        </p:nvSpPr>
        <p:spPr>
          <a:xfrm>
            <a:off x="11700000" y="6233040"/>
            <a:ext cx="1314360" cy="42804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fld id="{32837A34-59F5-4B10-A808-1D3889B3296D}" type="slidenum">
              <a:rPr b="0" lang="ru-RU" sz="2400" strike="noStrike" u="none">
                <a:solidFill>
                  <a:srgbClr val="000000"/>
                </a:solidFill>
                <a:effectLst/>
                <a:uFillTx/>
                <a:latin typeface="Times New Roman"/>
              </a:rPr>
              <a:t>&lt;номер&gt;</a:t>
            </a:fld>
            <a:endParaRPr b="0" lang="ru-RU" sz="24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2" name="Google Shape;104;p15"/>
          <p:cNvSpPr/>
          <p:nvPr/>
        </p:nvSpPr>
        <p:spPr>
          <a:xfrm>
            <a:off x="2697840" y="183960"/>
            <a:ext cx="7087320" cy="829440"/>
          </a:xfrm>
          <a:prstGeom prst="rect">
            <a:avLst/>
          </a:prstGeom>
          <a:noFill/>
          <a:ln w="0">
            <a:noFill/>
          </a:ln>
        </p:spPr>
        <p:style>
          <a:lnRef idx="0"/>
          <a:fillRef idx="0"/>
          <a:effectRef idx="0"/>
          <a:fontRef idx="minor"/>
        </p:style>
        <p:txBody>
          <a:bodyPr lIns="90000" rIns="90000" tIns="45000" bIns="45000" anchor="t">
            <a:noAutofit/>
          </a:bodyPr>
          <a:p>
            <a:pPr algn="ctr" defTabSz="914400">
              <a:lnSpc>
                <a:spcPct val="100000"/>
              </a:lnSpc>
              <a:tabLst>
                <a:tab algn="l" pos="0"/>
              </a:tabLst>
            </a:pPr>
            <a:r>
              <a:rPr b="1" lang="ru-RU" sz="2800" strike="noStrike" u="none">
                <a:solidFill>
                  <a:srgbClr val="000000"/>
                </a:solidFill>
                <a:effectLst/>
                <a:uFillTx/>
                <a:latin typeface="Times New Roman"/>
                <a:ea typeface="Times New Roman"/>
              </a:rPr>
              <a:t>Анализ теоретических основ решения проблемы</a:t>
            </a:r>
            <a:endParaRPr b="0" lang="ru-RU" sz="2800" strike="noStrike" u="none">
              <a:solidFill>
                <a:srgbClr val="000000"/>
              </a:solidFill>
              <a:effectLst/>
              <a:uFillTx/>
              <a:latin typeface="Arial"/>
            </a:endParaRPr>
          </a:p>
        </p:txBody>
      </p:sp>
      <p:pic>
        <p:nvPicPr>
          <p:cNvPr id="93" name="Google Shape;105;p15" descr=""/>
          <p:cNvPicPr/>
          <p:nvPr/>
        </p:nvPicPr>
        <p:blipFill>
          <a:blip r:embed="rId1"/>
          <a:stretch/>
        </p:blipFill>
        <p:spPr>
          <a:xfrm>
            <a:off x="10112760" y="-176760"/>
            <a:ext cx="2139480" cy="1445040"/>
          </a:xfrm>
          <a:prstGeom prst="rect">
            <a:avLst/>
          </a:prstGeom>
          <a:noFill/>
          <a:ln w="0">
            <a:noFill/>
          </a:ln>
        </p:spPr>
      </p:pic>
      <p:pic>
        <p:nvPicPr>
          <p:cNvPr id="94" name="Google Shape;106;p15" descr=""/>
          <p:cNvPicPr/>
          <p:nvPr/>
        </p:nvPicPr>
        <p:blipFill>
          <a:blip r:embed="rId2"/>
          <a:stretch/>
        </p:blipFill>
        <p:spPr>
          <a:xfrm>
            <a:off x="290520" y="318960"/>
            <a:ext cx="1384200" cy="472320"/>
          </a:xfrm>
          <a:prstGeom prst="rect">
            <a:avLst/>
          </a:prstGeom>
          <a:noFill/>
          <a:ln w="0">
            <a:noFill/>
          </a:ln>
        </p:spPr>
      </p:pic>
      <p:pic>
        <p:nvPicPr>
          <p:cNvPr id="95" name="Рисунок 2" descr=""/>
          <p:cNvPicPr/>
          <p:nvPr/>
        </p:nvPicPr>
        <p:blipFill>
          <a:blip r:embed="rId3"/>
          <a:stretch/>
        </p:blipFill>
        <p:spPr>
          <a:xfrm>
            <a:off x="6995880" y="1875600"/>
            <a:ext cx="4426560" cy="2955240"/>
          </a:xfrm>
          <a:prstGeom prst="rect">
            <a:avLst/>
          </a:prstGeom>
          <a:noFill/>
          <a:ln w="0">
            <a:noFill/>
          </a:ln>
        </p:spPr>
      </p:pic>
      <p:pic>
        <p:nvPicPr>
          <p:cNvPr id="96" name="Google Shape;148;p19" descr=""/>
          <p:cNvPicPr/>
          <p:nvPr/>
        </p:nvPicPr>
        <p:blipFill>
          <a:blip r:embed="rId4"/>
          <a:stretch/>
        </p:blipFill>
        <p:spPr>
          <a:xfrm>
            <a:off x="531000" y="1751040"/>
            <a:ext cx="6463800" cy="3079800"/>
          </a:xfrm>
          <a:prstGeom prst="rect">
            <a:avLst/>
          </a:prstGeom>
          <a:noFill/>
          <a:ln w="0">
            <a:noFill/>
          </a:ln>
        </p:spPr>
      </p:pic>
      <p:sp>
        <p:nvSpPr>
          <p:cNvPr id="97" name="Google Shape;137;p18"/>
          <p:cNvSpPr/>
          <p:nvPr/>
        </p:nvSpPr>
        <p:spPr>
          <a:xfrm>
            <a:off x="6917400" y="4831920"/>
            <a:ext cx="4264560" cy="412920"/>
          </a:xfrm>
          <a:prstGeom prst="rect">
            <a:avLst/>
          </a:prstGeom>
          <a:noFill/>
          <a:ln w="0">
            <a:noFill/>
          </a:ln>
        </p:spPr>
        <p:style>
          <a:lnRef idx="0"/>
          <a:fillRef idx="0"/>
          <a:effectRef idx="0"/>
          <a:fontRef idx="minor"/>
        </p:style>
        <p:txBody>
          <a:bodyPr lIns="90000" rIns="90000" tIns="46800" bIns="46800" anchor="t">
            <a:noAutofit/>
          </a:bodyPr>
          <a:p>
            <a:pPr defTabSz="914400">
              <a:lnSpc>
                <a:spcPct val="100000"/>
              </a:lnSpc>
              <a:tabLst>
                <a:tab algn="l" pos="0"/>
              </a:tabLst>
            </a:pPr>
            <a:r>
              <a:rPr b="0" i="1" lang="ru-RU" sz="1800" strike="noStrike" u="none">
                <a:solidFill>
                  <a:schemeClr val="dk1"/>
                </a:solidFill>
                <a:effectLst/>
                <a:uFillTx/>
                <a:latin typeface="Calibri"/>
                <a:ea typeface="Calibri"/>
              </a:rPr>
              <a:t>Геометрия искажения траектории</a:t>
            </a:r>
            <a:endParaRPr b="0" lang="ru-RU" sz="1800" strike="noStrike" u="none">
              <a:solidFill>
                <a:srgbClr val="000000"/>
              </a:solidFill>
              <a:effectLst/>
              <a:uFillTx/>
              <a:latin typeface="Arial"/>
            </a:endParaRPr>
          </a:p>
        </p:txBody>
      </p:sp>
      <p:sp>
        <p:nvSpPr>
          <p:cNvPr id="98" name=""/>
          <p:cNvSpPr/>
          <p:nvPr/>
        </p:nvSpPr>
        <p:spPr>
          <a:xfrm>
            <a:off x="11700000" y="6233040"/>
            <a:ext cx="1314360" cy="42804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fld id="{FDED0585-B305-4D7E-90E9-E33749D59B77}" type="slidenum">
              <a:rPr b="0" lang="ru-RU" sz="2400" strike="noStrike" u="none">
                <a:solidFill>
                  <a:srgbClr val="000000"/>
                </a:solidFill>
                <a:effectLst/>
                <a:uFillTx/>
                <a:latin typeface="Times New Roman"/>
              </a:rPr>
              <a:t>&lt;номер&gt;</a:t>
            </a:fld>
            <a:endParaRPr b="0" lang="ru-RU" sz="24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9" name="Google Shape;112;p16"/>
          <p:cNvSpPr/>
          <p:nvPr/>
        </p:nvSpPr>
        <p:spPr>
          <a:xfrm>
            <a:off x="2697840" y="183960"/>
            <a:ext cx="7087320" cy="829440"/>
          </a:xfrm>
          <a:prstGeom prst="rect">
            <a:avLst/>
          </a:prstGeom>
          <a:noFill/>
          <a:ln w="0">
            <a:noFill/>
          </a:ln>
        </p:spPr>
        <p:style>
          <a:lnRef idx="0"/>
          <a:fillRef idx="0"/>
          <a:effectRef idx="0"/>
          <a:fontRef idx="minor"/>
        </p:style>
        <p:txBody>
          <a:bodyPr lIns="90000" rIns="90000" tIns="45000" bIns="45000" anchor="t">
            <a:noAutofit/>
          </a:bodyPr>
          <a:p>
            <a:pPr algn="ctr" defTabSz="914400">
              <a:lnSpc>
                <a:spcPct val="100000"/>
              </a:lnSpc>
              <a:tabLst>
                <a:tab algn="l" pos="0"/>
              </a:tabLst>
            </a:pPr>
            <a:r>
              <a:rPr b="1" lang="ru-RU" sz="2800" strike="noStrike" u="none">
                <a:solidFill>
                  <a:srgbClr val="000000"/>
                </a:solidFill>
                <a:effectLst/>
                <a:uFillTx/>
                <a:latin typeface="Times New Roman"/>
                <a:ea typeface="Times New Roman"/>
              </a:rPr>
              <a:t>Результат решения задачи 1</a:t>
            </a:r>
            <a:endParaRPr b="0" lang="ru-RU" sz="2800" strike="noStrike" u="none">
              <a:solidFill>
                <a:srgbClr val="000000"/>
              </a:solidFill>
              <a:effectLst/>
              <a:uFillTx/>
              <a:latin typeface="Arial"/>
            </a:endParaRPr>
          </a:p>
        </p:txBody>
      </p:sp>
      <p:pic>
        <p:nvPicPr>
          <p:cNvPr id="100" name="Google Shape;113;p16" descr=""/>
          <p:cNvPicPr/>
          <p:nvPr/>
        </p:nvPicPr>
        <p:blipFill>
          <a:blip r:embed="rId1"/>
          <a:stretch/>
        </p:blipFill>
        <p:spPr>
          <a:xfrm>
            <a:off x="10112760" y="-176760"/>
            <a:ext cx="2139480" cy="1445040"/>
          </a:xfrm>
          <a:prstGeom prst="rect">
            <a:avLst/>
          </a:prstGeom>
          <a:noFill/>
          <a:ln w="0">
            <a:noFill/>
          </a:ln>
        </p:spPr>
      </p:pic>
      <p:pic>
        <p:nvPicPr>
          <p:cNvPr id="101" name="Google Shape;114;p16" descr=""/>
          <p:cNvPicPr/>
          <p:nvPr/>
        </p:nvPicPr>
        <p:blipFill>
          <a:blip r:embed="rId2"/>
          <a:stretch/>
        </p:blipFill>
        <p:spPr>
          <a:xfrm>
            <a:off x="290520" y="318960"/>
            <a:ext cx="1384200" cy="472320"/>
          </a:xfrm>
          <a:prstGeom prst="rect">
            <a:avLst/>
          </a:prstGeom>
          <a:noFill/>
          <a:ln w="0">
            <a:noFill/>
          </a:ln>
        </p:spPr>
      </p:pic>
      <p:sp>
        <p:nvSpPr>
          <p:cNvPr id="102" name="Google Shape;115;p16"/>
          <p:cNvSpPr/>
          <p:nvPr/>
        </p:nvSpPr>
        <p:spPr>
          <a:xfrm>
            <a:off x="77040" y="1791000"/>
            <a:ext cx="3860640" cy="3454920"/>
          </a:xfrm>
          <a:prstGeom prst="rect">
            <a:avLst/>
          </a:prstGeom>
          <a:blipFill rotWithShape="0">
            <a:blip r:embed="rId3"/>
            <a:srcRect/>
            <a:stretch/>
          </a:blipFill>
          <a:ln w="0">
            <a:noFill/>
          </a:ln>
        </p:spPr>
        <p:style>
          <a:lnRef idx="0"/>
          <a:fillRef idx="0"/>
          <a:effectRef idx="0"/>
          <a:fontRef idx="minor"/>
        </p:style>
        <p:txBody>
          <a:bodyPr lIns="90000" rIns="90000" tIns="46800" bIns="46800" anchor="ctr" anchorCtr="1">
            <a:noAutofit/>
          </a:bodyPr>
          <a:p>
            <a:pPr algn="ctr" defTabSz="914400">
              <a:lnSpc>
                <a:spcPct val="100000"/>
              </a:lnSpc>
              <a:tabLst>
                <a:tab algn="l" pos="0"/>
              </a:tabLst>
            </a:pPr>
            <a:endParaRPr b="0" lang="ru-RU" sz="1400" strike="noStrike" u="none">
              <a:solidFill>
                <a:srgbClr val="000000"/>
              </a:solidFill>
              <a:effectLst/>
              <a:uFillTx/>
              <a:latin typeface="Arial"/>
            </a:endParaRPr>
          </a:p>
        </p:txBody>
      </p:sp>
      <p:sp>
        <p:nvSpPr>
          <p:cNvPr id="103" name="Google Shape;116;p16"/>
          <p:cNvSpPr/>
          <p:nvPr/>
        </p:nvSpPr>
        <p:spPr>
          <a:xfrm>
            <a:off x="4148280" y="1795320"/>
            <a:ext cx="3860640" cy="3446280"/>
          </a:xfrm>
          <a:prstGeom prst="rect">
            <a:avLst/>
          </a:prstGeom>
          <a:blipFill rotWithShape="0">
            <a:blip r:embed="rId4"/>
            <a:srcRect/>
            <a:stretch/>
          </a:blipFill>
          <a:ln w="0">
            <a:noFill/>
          </a:ln>
        </p:spPr>
        <p:style>
          <a:lnRef idx="0"/>
          <a:fillRef idx="0"/>
          <a:effectRef idx="0"/>
          <a:fontRef idx="minor"/>
        </p:style>
        <p:txBody>
          <a:bodyPr lIns="90000" rIns="90000" tIns="46800" bIns="46800" anchor="ctr" anchorCtr="1">
            <a:noAutofit/>
          </a:bodyPr>
          <a:p>
            <a:pPr algn="ctr" defTabSz="914400">
              <a:lnSpc>
                <a:spcPct val="100000"/>
              </a:lnSpc>
              <a:tabLst>
                <a:tab algn="l" pos="0"/>
              </a:tabLst>
            </a:pPr>
            <a:endParaRPr b="0" lang="ru-RU" sz="1400" strike="noStrike" u="none">
              <a:solidFill>
                <a:srgbClr val="000000"/>
              </a:solidFill>
              <a:effectLst/>
              <a:uFillTx/>
              <a:latin typeface="Arial"/>
            </a:endParaRPr>
          </a:p>
        </p:txBody>
      </p:sp>
      <p:pic>
        <p:nvPicPr>
          <p:cNvPr id="104" name="Google Shape;117;p16" descr=""/>
          <p:cNvPicPr/>
          <p:nvPr/>
        </p:nvPicPr>
        <p:blipFill>
          <a:blip r:embed="rId5"/>
          <a:stretch/>
        </p:blipFill>
        <p:spPr>
          <a:xfrm>
            <a:off x="8295480" y="1795320"/>
            <a:ext cx="3860640" cy="3445920"/>
          </a:xfrm>
          <a:prstGeom prst="rect">
            <a:avLst/>
          </a:prstGeom>
          <a:noFill/>
          <a:ln w="0">
            <a:noFill/>
          </a:ln>
        </p:spPr>
      </p:pic>
      <p:sp>
        <p:nvSpPr>
          <p:cNvPr id="105" name="Google Shape;118;p16"/>
          <p:cNvSpPr/>
          <p:nvPr/>
        </p:nvSpPr>
        <p:spPr>
          <a:xfrm>
            <a:off x="580680" y="1166040"/>
            <a:ext cx="2853720" cy="472320"/>
          </a:xfrm>
          <a:prstGeom prst="rect">
            <a:avLst/>
          </a:prstGeom>
          <a:noFill/>
          <a:ln w="0">
            <a:noFill/>
          </a:ln>
        </p:spPr>
        <p:style>
          <a:lnRef idx="0"/>
          <a:fillRef idx="0"/>
          <a:effectRef idx="0"/>
          <a:fontRef idx="minor"/>
        </p:style>
        <p:txBody>
          <a:bodyPr lIns="90000" rIns="90000" tIns="91440" bIns="91440" anchor="t">
            <a:noAutofit/>
          </a:bodyPr>
          <a:p>
            <a:pPr defTabSz="914400">
              <a:lnSpc>
                <a:spcPct val="100000"/>
              </a:lnSpc>
              <a:tabLst>
                <a:tab algn="l" pos="0"/>
              </a:tabLst>
            </a:pPr>
            <a:r>
              <a:rPr b="1" lang="en-US" sz="2000" strike="noStrike" u="none">
                <a:solidFill>
                  <a:schemeClr val="dk1"/>
                </a:solidFill>
                <a:effectLst/>
                <a:uFillTx/>
                <a:latin typeface="Times New Roman"/>
                <a:ea typeface="Times New Roman"/>
              </a:rPr>
              <a:t>Без компенсации</a:t>
            </a:r>
            <a:endParaRPr b="0" lang="ru-RU" sz="2000" strike="noStrike" u="none">
              <a:solidFill>
                <a:srgbClr val="000000"/>
              </a:solidFill>
              <a:effectLst/>
              <a:uFillTx/>
              <a:latin typeface="Arial"/>
            </a:endParaRPr>
          </a:p>
        </p:txBody>
      </p:sp>
      <p:sp>
        <p:nvSpPr>
          <p:cNvPr id="106" name="Google Shape;119;p16"/>
          <p:cNvSpPr/>
          <p:nvPr/>
        </p:nvSpPr>
        <p:spPr>
          <a:xfrm>
            <a:off x="4668480" y="1168200"/>
            <a:ext cx="2853720" cy="472320"/>
          </a:xfrm>
          <a:prstGeom prst="rect">
            <a:avLst/>
          </a:prstGeom>
          <a:noFill/>
          <a:ln w="0">
            <a:noFill/>
          </a:ln>
        </p:spPr>
        <p:style>
          <a:lnRef idx="0"/>
          <a:fillRef idx="0"/>
          <a:effectRef idx="0"/>
          <a:fontRef idx="minor"/>
        </p:style>
        <p:txBody>
          <a:bodyPr lIns="90000" rIns="90000" tIns="91440" bIns="91440" anchor="t">
            <a:noAutofit/>
          </a:bodyPr>
          <a:p>
            <a:pPr defTabSz="914400">
              <a:lnSpc>
                <a:spcPct val="100000"/>
              </a:lnSpc>
              <a:tabLst>
                <a:tab algn="l" pos="0"/>
              </a:tabLst>
            </a:pPr>
            <a:r>
              <a:rPr b="1" lang="ru-RU" sz="2000" strike="noStrike" u="none">
                <a:solidFill>
                  <a:schemeClr val="dk1"/>
                </a:solidFill>
                <a:effectLst/>
                <a:uFillTx/>
                <a:latin typeface="Times New Roman"/>
                <a:ea typeface="Times New Roman"/>
              </a:rPr>
              <a:t>Базовый</a:t>
            </a:r>
            <a:r>
              <a:rPr b="1" lang="en-US" sz="2000" strike="noStrike" u="none">
                <a:solidFill>
                  <a:schemeClr val="dk1"/>
                </a:solidFill>
                <a:effectLst/>
                <a:uFillTx/>
                <a:latin typeface="Times New Roman"/>
                <a:ea typeface="Times New Roman"/>
              </a:rPr>
              <a:t> метод</a:t>
            </a:r>
            <a:endParaRPr b="0" lang="ru-RU" sz="2000" strike="noStrike" u="none">
              <a:solidFill>
                <a:srgbClr val="000000"/>
              </a:solidFill>
              <a:effectLst/>
              <a:uFillTx/>
              <a:latin typeface="Arial"/>
            </a:endParaRPr>
          </a:p>
        </p:txBody>
      </p:sp>
      <p:sp>
        <p:nvSpPr>
          <p:cNvPr id="107" name="Google Shape;120;p16"/>
          <p:cNvSpPr/>
          <p:nvPr/>
        </p:nvSpPr>
        <p:spPr>
          <a:xfrm>
            <a:off x="8756280" y="1168200"/>
            <a:ext cx="2853720" cy="472320"/>
          </a:xfrm>
          <a:prstGeom prst="rect">
            <a:avLst/>
          </a:prstGeom>
          <a:noFill/>
          <a:ln w="0">
            <a:noFill/>
          </a:ln>
        </p:spPr>
        <p:style>
          <a:lnRef idx="0"/>
          <a:fillRef idx="0"/>
          <a:effectRef idx="0"/>
          <a:fontRef idx="minor"/>
        </p:style>
        <p:txBody>
          <a:bodyPr lIns="90000" rIns="90000" tIns="91440" bIns="91440" anchor="t">
            <a:noAutofit/>
          </a:bodyPr>
          <a:p>
            <a:pPr defTabSz="914400">
              <a:lnSpc>
                <a:spcPct val="100000"/>
              </a:lnSpc>
              <a:tabLst>
                <a:tab algn="l" pos="0"/>
              </a:tabLst>
            </a:pPr>
            <a:r>
              <a:rPr b="1" lang="ru-RU" sz="2000" strike="noStrike" u="none">
                <a:solidFill>
                  <a:schemeClr val="dk1"/>
                </a:solidFill>
                <a:effectLst/>
                <a:uFillTx/>
                <a:latin typeface="Times New Roman"/>
                <a:ea typeface="Times New Roman"/>
              </a:rPr>
              <a:t>Приближённый</a:t>
            </a:r>
            <a:r>
              <a:rPr b="1" lang="en-US" sz="2000" strike="noStrike" u="none">
                <a:solidFill>
                  <a:schemeClr val="dk1"/>
                </a:solidFill>
                <a:effectLst/>
                <a:uFillTx/>
                <a:latin typeface="Times New Roman"/>
                <a:ea typeface="Times New Roman"/>
              </a:rPr>
              <a:t> метод</a:t>
            </a:r>
            <a:endParaRPr b="0" lang="ru-RU" sz="2000" strike="noStrike" u="none">
              <a:solidFill>
                <a:srgbClr val="000000"/>
              </a:solidFill>
              <a:effectLst/>
              <a:uFillTx/>
              <a:latin typeface="Arial"/>
            </a:endParaRPr>
          </a:p>
        </p:txBody>
      </p:sp>
      <p:sp>
        <p:nvSpPr>
          <p:cNvPr id="108" name=""/>
          <p:cNvSpPr/>
          <p:nvPr/>
        </p:nvSpPr>
        <p:spPr>
          <a:xfrm>
            <a:off x="11700000" y="6233040"/>
            <a:ext cx="1314360" cy="42804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fld id="{4F3E6D1C-18EB-474D-B965-A60566C814E8}" type="slidenum">
              <a:rPr b="0" lang="ru-RU" sz="2400" strike="noStrike" u="none">
                <a:solidFill>
                  <a:srgbClr val="000000"/>
                </a:solidFill>
                <a:effectLst/>
                <a:uFillTx/>
                <a:latin typeface="Times New Roman"/>
              </a:rPr>
              <a:t>&lt;номер&gt;</a:t>
            </a:fld>
            <a:endParaRPr b="0" lang="ru-RU" sz="24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9" name="Google Shape;133;p18"/>
          <p:cNvSpPr/>
          <p:nvPr/>
        </p:nvSpPr>
        <p:spPr>
          <a:xfrm>
            <a:off x="2697840" y="183960"/>
            <a:ext cx="7087320" cy="829440"/>
          </a:xfrm>
          <a:prstGeom prst="rect">
            <a:avLst/>
          </a:prstGeom>
          <a:noFill/>
          <a:ln w="0">
            <a:noFill/>
          </a:ln>
        </p:spPr>
        <p:style>
          <a:lnRef idx="0"/>
          <a:fillRef idx="0"/>
          <a:effectRef idx="0"/>
          <a:fontRef idx="minor"/>
        </p:style>
        <p:txBody>
          <a:bodyPr lIns="90000" rIns="90000" tIns="45000" bIns="45000" anchor="t">
            <a:noAutofit/>
          </a:bodyPr>
          <a:p>
            <a:pPr algn="ctr" defTabSz="914400">
              <a:lnSpc>
                <a:spcPct val="100000"/>
              </a:lnSpc>
              <a:tabLst>
                <a:tab algn="l" pos="0"/>
              </a:tabLst>
            </a:pPr>
            <a:r>
              <a:rPr b="1" lang="ru-RU" sz="2800" strike="noStrike" u="none">
                <a:solidFill>
                  <a:srgbClr val="000000"/>
                </a:solidFill>
                <a:effectLst/>
                <a:uFillTx/>
                <a:latin typeface="Times New Roman"/>
                <a:ea typeface="Times New Roman"/>
              </a:rPr>
              <a:t>Результат решения задачи 2</a:t>
            </a:r>
            <a:endParaRPr b="0" lang="ru-RU" sz="2800" strike="noStrike" u="none">
              <a:solidFill>
                <a:srgbClr val="000000"/>
              </a:solidFill>
              <a:effectLst/>
              <a:uFillTx/>
              <a:latin typeface="Arial"/>
            </a:endParaRPr>
          </a:p>
        </p:txBody>
      </p:sp>
      <p:pic>
        <p:nvPicPr>
          <p:cNvPr id="110" name="Google Shape;134;p18" descr=""/>
          <p:cNvPicPr/>
          <p:nvPr/>
        </p:nvPicPr>
        <p:blipFill>
          <a:blip r:embed="rId1"/>
          <a:stretch/>
        </p:blipFill>
        <p:spPr>
          <a:xfrm>
            <a:off x="10112760" y="-176760"/>
            <a:ext cx="2139480" cy="1445040"/>
          </a:xfrm>
          <a:prstGeom prst="rect">
            <a:avLst/>
          </a:prstGeom>
          <a:noFill/>
          <a:ln w="0">
            <a:noFill/>
          </a:ln>
        </p:spPr>
      </p:pic>
      <p:pic>
        <p:nvPicPr>
          <p:cNvPr id="111" name="Google Shape;135;p18" descr=""/>
          <p:cNvPicPr/>
          <p:nvPr/>
        </p:nvPicPr>
        <p:blipFill>
          <a:blip r:embed="rId2"/>
          <a:stretch/>
        </p:blipFill>
        <p:spPr>
          <a:xfrm>
            <a:off x="290520" y="318960"/>
            <a:ext cx="1384200" cy="472320"/>
          </a:xfrm>
          <a:prstGeom prst="rect">
            <a:avLst/>
          </a:prstGeom>
          <a:noFill/>
          <a:ln w="0">
            <a:noFill/>
          </a:ln>
        </p:spPr>
      </p:pic>
      <p:sp>
        <p:nvSpPr>
          <p:cNvPr id="112" name="Google Shape;136;p18"/>
          <p:cNvSpPr/>
          <p:nvPr/>
        </p:nvSpPr>
        <p:spPr>
          <a:xfrm>
            <a:off x="102240" y="5874120"/>
            <a:ext cx="2594520" cy="315000"/>
          </a:xfrm>
          <a:prstGeom prst="rect">
            <a:avLst/>
          </a:prstGeom>
          <a:noFill/>
          <a:ln w="0">
            <a:noFill/>
          </a:ln>
        </p:spPr>
        <p:style>
          <a:lnRef idx="0"/>
          <a:fillRef idx="0"/>
          <a:effectRef idx="0"/>
          <a:fontRef idx="minor"/>
        </p:style>
        <p:txBody>
          <a:bodyPr lIns="90000" rIns="90000" tIns="46800" bIns="46800" anchor="t">
            <a:noAutofit/>
          </a:bodyPr>
          <a:p>
            <a:pPr defTabSz="914400">
              <a:lnSpc>
                <a:spcPct val="100000"/>
              </a:lnSpc>
              <a:tabLst>
                <a:tab algn="l" pos="0"/>
              </a:tabLst>
            </a:pPr>
            <a:r>
              <a:rPr b="0" i="1" lang="en-US" sz="1800" strike="noStrike" u="none">
                <a:solidFill>
                  <a:schemeClr val="dk1"/>
                </a:solidFill>
                <a:effectLst/>
                <a:uFillTx/>
                <a:latin typeface="Calibri"/>
                <a:ea typeface="Calibri"/>
              </a:rPr>
              <a:t>Блок-схема модели</a:t>
            </a:r>
            <a:endParaRPr b="0" lang="ru-RU" sz="1800" strike="noStrike" u="none">
              <a:solidFill>
                <a:srgbClr val="000000"/>
              </a:solidFill>
              <a:effectLst/>
              <a:uFillTx/>
              <a:latin typeface="Arial"/>
            </a:endParaRPr>
          </a:p>
        </p:txBody>
      </p:sp>
      <p:sp>
        <p:nvSpPr>
          <p:cNvPr id="113" name="Google Shape;137;p18"/>
          <p:cNvSpPr/>
          <p:nvPr/>
        </p:nvSpPr>
        <p:spPr>
          <a:xfrm>
            <a:off x="6711840" y="5874120"/>
            <a:ext cx="2594520" cy="315000"/>
          </a:xfrm>
          <a:prstGeom prst="rect">
            <a:avLst/>
          </a:prstGeom>
          <a:noFill/>
          <a:ln w="0">
            <a:noFill/>
          </a:ln>
        </p:spPr>
        <p:style>
          <a:lnRef idx="0"/>
          <a:fillRef idx="0"/>
          <a:effectRef idx="0"/>
          <a:fontRef idx="minor"/>
        </p:style>
        <p:txBody>
          <a:bodyPr lIns="90000" rIns="90000" tIns="46800" bIns="46800" anchor="t">
            <a:noAutofit/>
          </a:bodyPr>
          <a:p>
            <a:pPr defTabSz="914400">
              <a:lnSpc>
                <a:spcPct val="100000"/>
              </a:lnSpc>
              <a:tabLst>
                <a:tab algn="l" pos="0"/>
              </a:tabLst>
            </a:pPr>
            <a:r>
              <a:rPr b="0" i="1" lang="ru-RU" sz="1800" strike="noStrike" u="none">
                <a:solidFill>
                  <a:schemeClr val="dk1"/>
                </a:solidFill>
                <a:effectLst/>
                <a:uFillTx/>
                <a:latin typeface="Calibri"/>
                <a:ea typeface="Calibri"/>
              </a:rPr>
              <a:t>Геометрия модели</a:t>
            </a:r>
            <a:endParaRPr b="0" lang="ru-RU" sz="1800" strike="noStrike" u="none">
              <a:solidFill>
                <a:srgbClr val="000000"/>
              </a:solidFill>
              <a:effectLst/>
              <a:uFillTx/>
              <a:latin typeface="Arial"/>
            </a:endParaRPr>
          </a:p>
        </p:txBody>
      </p:sp>
      <p:pic>
        <p:nvPicPr>
          <p:cNvPr id="114" name="Рисунок 1" descr=""/>
          <p:cNvPicPr/>
          <p:nvPr/>
        </p:nvPicPr>
        <p:blipFill>
          <a:blip r:embed="rId3"/>
          <a:stretch/>
        </p:blipFill>
        <p:spPr>
          <a:xfrm>
            <a:off x="0" y="1095480"/>
            <a:ext cx="6780600" cy="4775040"/>
          </a:xfrm>
          <a:prstGeom prst="rect">
            <a:avLst/>
          </a:prstGeom>
          <a:noFill/>
          <a:ln w="0">
            <a:noFill/>
          </a:ln>
        </p:spPr>
      </p:pic>
      <p:sp>
        <p:nvSpPr>
          <p:cNvPr id="115" name=""/>
          <p:cNvSpPr/>
          <p:nvPr/>
        </p:nvSpPr>
        <p:spPr>
          <a:xfrm>
            <a:off x="11700000" y="6233040"/>
            <a:ext cx="1314360" cy="42804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fld id="{8BEBD9F4-E06E-4F5E-BC3F-036F61481E88}" type="slidenum">
              <a:rPr b="0" lang="ru-RU" sz="2400" strike="noStrike" u="none">
                <a:solidFill>
                  <a:srgbClr val="000000"/>
                </a:solidFill>
                <a:effectLst/>
                <a:uFillTx/>
                <a:latin typeface="Times New Roman"/>
              </a:rPr>
              <a:t>&lt;номер&gt;</a:t>
            </a:fld>
            <a:endParaRPr b="0" lang="ru-RU" sz="2400" strike="noStrike" u="none">
              <a:solidFill>
                <a:srgbClr val="000000"/>
              </a:solidFill>
              <a:effectLst/>
              <a:uFillTx/>
              <a:latin typeface="Arial"/>
            </a:endParaRPr>
          </a:p>
        </p:txBody>
      </p:sp>
      <p:pic>
        <p:nvPicPr>
          <p:cNvPr id="116" name="" descr=""/>
          <p:cNvPicPr/>
          <p:nvPr/>
        </p:nvPicPr>
        <p:blipFill>
          <a:blip r:embed="rId4"/>
          <a:stretch/>
        </p:blipFill>
        <p:spPr>
          <a:xfrm>
            <a:off x="6781320" y="1696680"/>
            <a:ext cx="5179680" cy="4062600"/>
          </a:xfrm>
          <a:prstGeom prst="rect">
            <a:avLst/>
          </a:prstGeom>
          <a:noFill/>
          <a:ln w="0">
            <a:noFill/>
          </a:ln>
        </p:spPr>
      </p:pic>
    </p:spTree>
  </p:cSld>
  <mc:AlternateContent>
    <mc:Choice Requires="p14">
      <p:transition spd="slow" p14:dur="2000"/>
    </mc:Choice>
    <mc:Fallback>
      <p:transition spd="slow"/>
    </mc:Fallback>
  </mc:AlternateContent>
</p:sld>
</file>

<file path=ppt/theme/theme1.xml><?xml version="1.0" encoding="utf-8"?>
<a:theme xmlns:a="http://schemas.openxmlformats.org/drawingml/2006/main" xmlns:r="http://schemas.openxmlformats.org/officeDocument/2006/relationships" name="Тема Office">
  <a:themeElements>
    <a:clrScheme name="Стандартная">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459</TotalTime>
  <Application>LibreOffice/25.2.2.2$Windows_X86_64 LibreOffice_project/7370d4be9e3cf6031a51beef54ff3bda878e3fac</Application>
  <AppVersion>15.0000</AppVersion>
  <Words>711</Words>
  <Paragraphs>73</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dc:description/>
  <dc:language>ru-RU</dc:language>
  <cp:lastModifiedBy/>
  <cp:lastPrinted>2025-04-01T01:38:08Z</cp:lastPrinted>
  <dcterms:modified xsi:type="dcterms:W3CDTF">2025-04-28T01:58:21Z</dcterms:modified>
  <cp:revision>67</cp:revision>
  <dc:subject/>
  <dc:title>Выпускная квалификационная работа  по направлению подготовки бакалавров </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PresentationFormat">
    <vt:lpwstr>Широкоэкранный</vt:lpwstr>
  </property>
  <property fmtid="{D5CDD505-2E9C-101B-9397-08002B2CF9AE}" pid="3" name="Slides">
    <vt:i4>16</vt:i4>
  </property>
</Properties>
</file>